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1" r:id="rId2"/>
    <p:sldId id="256" r:id="rId3"/>
    <p:sldId id="257" r:id="rId4"/>
    <p:sldId id="258" r:id="rId5"/>
    <p:sldId id="259" r:id="rId6"/>
    <p:sldId id="260" r:id="rId7"/>
    <p:sldId id="261" r:id="rId8"/>
    <p:sldId id="262" r:id="rId9"/>
    <p:sldId id="263" r:id="rId10"/>
    <p:sldId id="265" r:id="rId11"/>
    <p:sldId id="266" r:id="rId12"/>
    <p:sldId id="275" r:id="rId13"/>
    <p:sldId id="274" r:id="rId14"/>
    <p:sldId id="270" r:id="rId15"/>
    <p:sldId id="267" r:id="rId16"/>
    <p:sldId id="269" r:id="rId17"/>
  </p:sldIdLst>
  <p:sldSz cx="12192000" cy="6858000"/>
  <p:notesSz cx="6858000" cy="91440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D002F81-AB05-4AF8-A220-7912BFD2423E}" v="71" dt="2024-03-19T12:06:39.63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72" autoAdjust="0"/>
    <p:restoredTop sz="94660"/>
  </p:normalViewPr>
  <p:slideViewPr>
    <p:cSldViewPr snapToGrid="0">
      <p:cViewPr varScale="1">
        <p:scale>
          <a:sx n="82" d="100"/>
          <a:sy n="82" d="100"/>
        </p:scale>
        <p:origin x="720"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rs Engelberth" userId="6c470fa7535f0e5e" providerId="LiveId" clId="{AD002F81-AB05-4AF8-A220-7912BFD2423E}"/>
    <pc:docChg chg="undo redo custSel addSld delSld modSld sldOrd">
      <pc:chgData name="Lars Engelberth" userId="6c470fa7535f0e5e" providerId="LiveId" clId="{AD002F81-AB05-4AF8-A220-7912BFD2423E}" dt="2024-03-19T12:06:39.635" v="776" actId="1076"/>
      <pc:docMkLst>
        <pc:docMk/>
      </pc:docMkLst>
      <pc:sldChg chg="addSp modSp new del">
        <pc:chgData name="Lars Engelberth" userId="6c470fa7535f0e5e" providerId="LiveId" clId="{AD002F81-AB05-4AF8-A220-7912BFD2423E}" dt="2024-03-19T11:47:15.739" v="459" actId="47"/>
        <pc:sldMkLst>
          <pc:docMk/>
          <pc:sldMk cId="831694303" sldId="272"/>
        </pc:sldMkLst>
        <pc:picChg chg="add mod">
          <ac:chgData name="Lars Engelberth" userId="6c470fa7535f0e5e" providerId="LiveId" clId="{AD002F81-AB05-4AF8-A220-7912BFD2423E}" dt="2024-03-19T11:47:00.096" v="458" actId="1076"/>
          <ac:picMkLst>
            <pc:docMk/>
            <pc:sldMk cId="831694303" sldId="272"/>
            <ac:picMk id="2" creationId="{9165A431-3D46-9423-3EAE-D835F64D29A3}"/>
          </ac:picMkLst>
        </pc:picChg>
      </pc:sldChg>
      <pc:sldChg chg="addSp delSp modSp new del mod">
        <pc:chgData name="Lars Engelberth" userId="6c470fa7535f0e5e" providerId="LiveId" clId="{AD002F81-AB05-4AF8-A220-7912BFD2423E}" dt="2024-03-19T11:37:13.666" v="148" actId="47"/>
        <pc:sldMkLst>
          <pc:docMk/>
          <pc:sldMk cId="1073454728" sldId="272"/>
        </pc:sldMkLst>
        <pc:spChg chg="mod">
          <ac:chgData name="Lars Engelberth" userId="6c470fa7535f0e5e" providerId="LiveId" clId="{AD002F81-AB05-4AF8-A220-7912BFD2423E}" dt="2024-03-19T11:31:47.444" v="130" actId="14100"/>
          <ac:spMkLst>
            <pc:docMk/>
            <pc:sldMk cId="1073454728" sldId="272"/>
            <ac:spMk id="2" creationId="{84E49649-A485-FF40-D17E-8E6D8532724D}"/>
          </ac:spMkLst>
        </pc:spChg>
        <pc:spChg chg="del mod">
          <ac:chgData name="Lars Engelberth" userId="6c470fa7535f0e5e" providerId="LiveId" clId="{AD002F81-AB05-4AF8-A220-7912BFD2423E}" dt="2024-03-19T11:14:25.357" v="81" actId="931"/>
          <ac:spMkLst>
            <pc:docMk/>
            <pc:sldMk cId="1073454728" sldId="272"/>
            <ac:spMk id="3" creationId="{C37F1050-FA19-FA40-2EEA-AFBC82ABC136}"/>
          </ac:spMkLst>
        </pc:spChg>
        <pc:picChg chg="add mod">
          <ac:chgData name="Lars Engelberth" userId="6c470fa7535f0e5e" providerId="LiveId" clId="{AD002F81-AB05-4AF8-A220-7912BFD2423E}" dt="2024-03-19T11:14:34.353" v="84" actId="14100"/>
          <ac:picMkLst>
            <pc:docMk/>
            <pc:sldMk cId="1073454728" sldId="272"/>
            <ac:picMk id="5" creationId="{22B0438D-55CA-5C3D-B09E-5DE8EAAA0559}"/>
          </ac:picMkLst>
        </pc:picChg>
        <pc:picChg chg="add mod">
          <ac:chgData name="Lars Engelberth" userId="6c470fa7535f0e5e" providerId="LiveId" clId="{AD002F81-AB05-4AF8-A220-7912BFD2423E}" dt="2024-03-19T11:31:57.312" v="131" actId="1076"/>
          <ac:picMkLst>
            <pc:docMk/>
            <pc:sldMk cId="1073454728" sldId="272"/>
            <ac:picMk id="7" creationId="{BCA0424C-F450-2F6E-9BA1-0BCFACA130C9}"/>
          </ac:picMkLst>
        </pc:picChg>
      </pc:sldChg>
      <pc:sldChg chg="addSp modSp new del mod">
        <pc:chgData name="Lars Engelberth" userId="6c470fa7535f0e5e" providerId="LiveId" clId="{AD002F81-AB05-4AF8-A220-7912BFD2423E}" dt="2024-03-19T11:37:17.306" v="149" actId="47"/>
        <pc:sldMkLst>
          <pc:docMk/>
          <pc:sldMk cId="1134317120" sldId="273"/>
        </pc:sldMkLst>
        <pc:picChg chg="add mod">
          <ac:chgData name="Lars Engelberth" userId="6c470fa7535f0e5e" providerId="LiveId" clId="{AD002F81-AB05-4AF8-A220-7912BFD2423E}" dt="2024-03-19T11:30:53.762" v="123" actId="14100"/>
          <ac:picMkLst>
            <pc:docMk/>
            <pc:sldMk cId="1134317120" sldId="273"/>
            <ac:picMk id="3" creationId="{CDC4A9C0-843C-4280-AFED-825BA2DF430B}"/>
          </ac:picMkLst>
        </pc:picChg>
        <pc:picChg chg="add mod">
          <ac:chgData name="Lars Engelberth" userId="6c470fa7535f0e5e" providerId="LiveId" clId="{AD002F81-AB05-4AF8-A220-7912BFD2423E}" dt="2024-03-19T11:31:10.524" v="127" actId="14100"/>
          <ac:picMkLst>
            <pc:docMk/>
            <pc:sldMk cId="1134317120" sldId="273"/>
            <ac:picMk id="5" creationId="{1676FB2A-35E1-B2F2-E70F-D886A99E21F1}"/>
          </ac:picMkLst>
        </pc:picChg>
      </pc:sldChg>
      <pc:sldChg chg="new del">
        <pc:chgData name="Lars Engelberth" userId="6c470fa7535f0e5e" providerId="LiveId" clId="{AD002F81-AB05-4AF8-A220-7912BFD2423E}" dt="2024-03-19T11:47:20.352" v="460" actId="47"/>
        <pc:sldMkLst>
          <pc:docMk/>
          <pc:sldMk cId="1391680797" sldId="273"/>
        </pc:sldMkLst>
      </pc:sldChg>
      <pc:sldChg chg="addSp delSp modSp new mod ord">
        <pc:chgData name="Lars Engelberth" userId="6c470fa7535f0e5e" providerId="LiveId" clId="{AD002F81-AB05-4AF8-A220-7912BFD2423E}" dt="2024-03-19T12:02:27.393" v="771"/>
        <pc:sldMkLst>
          <pc:docMk/>
          <pc:sldMk cId="2946369186" sldId="274"/>
        </pc:sldMkLst>
        <pc:spChg chg="add del mod">
          <ac:chgData name="Lars Engelberth" userId="6c470fa7535f0e5e" providerId="LiveId" clId="{AD002F81-AB05-4AF8-A220-7912BFD2423E}" dt="2024-03-19T11:38:50.329" v="160"/>
          <ac:spMkLst>
            <pc:docMk/>
            <pc:sldMk cId="2946369186" sldId="274"/>
            <ac:spMk id="2" creationId="{5C086A75-3679-9443-973B-7E72119F0DFC}"/>
          </ac:spMkLst>
        </pc:spChg>
        <pc:spChg chg="add del mod">
          <ac:chgData name="Lars Engelberth" userId="6c470fa7535f0e5e" providerId="LiveId" clId="{AD002F81-AB05-4AF8-A220-7912BFD2423E}" dt="2024-03-19T12:00:44.785" v="763" actId="20577"/>
          <ac:spMkLst>
            <pc:docMk/>
            <pc:sldMk cId="2946369186" sldId="274"/>
            <ac:spMk id="3" creationId="{EE2279DE-F42C-B000-3EFC-58BB75093478}"/>
          </ac:spMkLst>
        </pc:spChg>
        <pc:picChg chg="add mod">
          <ac:chgData name="Lars Engelberth" userId="6c470fa7535f0e5e" providerId="LiveId" clId="{AD002F81-AB05-4AF8-A220-7912BFD2423E}" dt="2024-03-19T12:01:35.462" v="767" actId="14100"/>
          <ac:picMkLst>
            <pc:docMk/>
            <pc:sldMk cId="2946369186" sldId="274"/>
            <ac:picMk id="5" creationId="{05279EB2-11D6-69B8-4A42-FC7F7BC2F407}"/>
          </ac:picMkLst>
        </pc:picChg>
        <pc:picChg chg="add del mod">
          <ac:chgData name="Lars Engelberth" userId="6c470fa7535f0e5e" providerId="LiveId" clId="{AD002F81-AB05-4AF8-A220-7912BFD2423E}" dt="2024-03-19T11:48:27.116" v="467" actId="21"/>
          <ac:picMkLst>
            <pc:docMk/>
            <pc:sldMk cId="2946369186" sldId="274"/>
            <ac:picMk id="1026" creationId="{08924350-03DD-3EE2-5B17-A75B70F1FBDB}"/>
          </ac:picMkLst>
        </pc:picChg>
        <pc:picChg chg="add del">
          <ac:chgData name="Lars Engelberth" userId="6c470fa7535f0e5e" providerId="LiveId" clId="{AD002F81-AB05-4AF8-A220-7912BFD2423E}" dt="2024-03-19T11:49:16.872" v="476" actId="21"/>
          <ac:picMkLst>
            <pc:docMk/>
            <pc:sldMk cId="2946369186" sldId="274"/>
            <ac:picMk id="1027" creationId="{CA2C601C-9E84-17D2-E2F8-0050542719C1}"/>
          </ac:picMkLst>
        </pc:picChg>
        <pc:picChg chg="add del">
          <ac:chgData name="Lars Engelberth" userId="6c470fa7535f0e5e" providerId="LiveId" clId="{AD002F81-AB05-4AF8-A220-7912BFD2423E}" dt="2024-03-19T11:50:33.315" v="509" actId="21"/>
          <ac:picMkLst>
            <pc:docMk/>
            <pc:sldMk cId="2946369186" sldId="274"/>
            <ac:picMk id="1028" creationId="{FF82DE99-56A8-F5EC-AA62-CA4FC64117BC}"/>
          </ac:picMkLst>
        </pc:picChg>
        <pc:picChg chg="add del mod">
          <ac:chgData name="Lars Engelberth" userId="6c470fa7535f0e5e" providerId="LiveId" clId="{AD002F81-AB05-4AF8-A220-7912BFD2423E}" dt="2024-03-19T11:50:07.008" v="504" actId="21"/>
          <ac:picMkLst>
            <pc:docMk/>
            <pc:sldMk cId="2946369186" sldId="274"/>
            <ac:picMk id="1029" creationId="{F0279AE5-7E93-A6C1-4222-3A08FE5541F4}"/>
          </ac:picMkLst>
        </pc:picChg>
        <pc:picChg chg="add del mod">
          <ac:chgData name="Lars Engelberth" userId="6c470fa7535f0e5e" providerId="LiveId" clId="{AD002F81-AB05-4AF8-A220-7912BFD2423E}" dt="2024-03-19T11:48:53.196" v="471" actId="21"/>
          <ac:picMkLst>
            <pc:docMk/>
            <pc:sldMk cId="2946369186" sldId="274"/>
            <ac:picMk id="1030" creationId="{40C50121-88A0-4779-053A-43FDF6DB5A83}"/>
          </ac:picMkLst>
        </pc:picChg>
        <pc:picChg chg="add del mod">
          <ac:chgData name="Lars Engelberth" userId="6c470fa7535f0e5e" providerId="LiveId" clId="{AD002F81-AB05-4AF8-A220-7912BFD2423E}" dt="2024-03-19T11:51:08.977" v="514" actId="21"/>
          <ac:picMkLst>
            <pc:docMk/>
            <pc:sldMk cId="2946369186" sldId="274"/>
            <ac:picMk id="1031" creationId="{CD09BF47-1E23-3D27-1AE2-9ADA761FAE85}"/>
          </ac:picMkLst>
        </pc:picChg>
        <pc:picChg chg="add del mod">
          <ac:chgData name="Lars Engelberth" userId="6c470fa7535f0e5e" providerId="LiveId" clId="{AD002F81-AB05-4AF8-A220-7912BFD2423E}" dt="2024-03-19T11:47:59.495" v="462" actId="21"/>
          <ac:picMkLst>
            <pc:docMk/>
            <pc:sldMk cId="2946369186" sldId="274"/>
            <ac:picMk id="1032" creationId="{2BE62CA5-7601-2645-50D2-C0127F9791D3}"/>
          </ac:picMkLst>
        </pc:picChg>
        <pc:picChg chg="add del mod">
          <ac:chgData name="Lars Engelberth" userId="6c470fa7535f0e5e" providerId="LiveId" clId="{AD002F81-AB05-4AF8-A220-7912BFD2423E}" dt="2024-03-19T11:46:48.710" v="456" actId="21"/>
          <ac:picMkLst>
            <pc:docMk/>
            <pc:sldMk cId="2946369186" sldId="274"/>
            <ac:picMk id="1033" creationId="{D01CEF36-C476-3F6F-3EB1-C0A979F9EF81}"/>
          </ac:picMkLst>
        </pc:picChg>
      </pc:sldChg>
      <pc:sldChg chg="addSp modSp new del mod">
        <pc:chgData name="Lars Engelberth" userId="6c470fa7535f0e5e" providerId="LiveId" clId="{AD002F81-AB05-4AF8-A220-7912BFD2423E}" dt="2024-03-19T11:37:18.596" v="150" actId="47"/>
        <pc:sldMkLst>
          <pc:docMk/>
          <pc:sldMk cId="3555082834" sldId="274"/>
        </pc:sldMkLst>
        <pc:picChg chg="add mod">
          <ac:chgData name="Lars Engelberth" userId="6c470fa7535f0e5e" providerId="LiveId" clId="{AD002F81-AB05-4AF8-A220-7912BFD2423E}" dt="2024-03-19T11:32:34.813" v="134" actId="1076"/>
          <ac:picMkLst>
            <pc:docMk/>
            <pc:sldMk cId="3555082834" sldId="274"/>
            <ac:picMk id="3" creationId="{F7558B21-5A8C-296B-9344-00EAAA702CEF}"/>
          </ac:picMkLst>
        </pc:picChg>
        <pc:picChg chg="add mod">
          <ac:chgData name="Lars Engelberth" userId="6c470fa7535f0e5e" providerId="LiveId" clId="{AD002F81-AB05-4AF8-A220-7912BFD2423E}" dt="2024-03-19T11:33:23.430" v="140" actId="14100"/>
          <ac:picMkLst>
            <pc:docMk/>
            <pc:sldMk cId="3555082834" sldId="274"/>
            <ac:picMk id="5" creationId="{6FC15545-3D57-87BC-DF67-270E16053CF0}"/>
          </ac:picMkLst>
        </pc:picChg>
      </pc:sldChg>
      <pc:sldChg chg="addSp delSp modSp new mod ord">
        <pc:chgData name="Lars Engelberth" userId="6c470fa7535f0e5e" providerId="LiveId" clId="{AD002F81-AB05-4AF8-A220-7912BFD2423E}" dt="2024-03-19T12:06:39.635" v="776" actId="1076"/>
        <pc:sldMkLst>
          <pc:docMk/>
          <pc:sldMk cId="391880694" sldId="275"/>
        </pc:sldMkLst>
        <pc:spChg chg="mod">
          <ac:chgData name="Lars Engelberth" userId="6c470fa7535f0e5e" providerId="LiveId" clId="{AD002F81-AB05-4AF8-A220-7912BFD2423E}" dt="2024-03-19T11:49:49.548" v="503" actId="20577"/>
          <ac:spMkLst>
            <pc:docMk/>
            <pc:sldMk cId="391880694" sldId="275"/>
            <ac:spMk id="2" creationId="{5A25BC66-838F-C0FF-E2EC-6EDD6C7FBE93}"/>
          </ac:spMkLst>
        </pc:spChg>
        <pc:spChg chg="del">
          <ac:chgData name="Lars Engelberth" userId="6c470fa7535f0e5e" providerId="LiveId" clId="{AD002F81-AB05-4AF8-A220-7912BFD2423E}" dt="2024-03-19T11:48:06.105" v="463"/>
          <ac:spMkLst>
            <pc:docMk/>
            <pc:sldMk cId="391880694" sldId="275"/>
            <ac:spMk id="3" creationId="{3D50C2FA-0FE6-7A5D-8DF6-236595D9F2CA}"/>
          </ac:spMkLst>
        </pc:spChg>
        <pc:spChg chg="del mod">
          <ac:chgData name="Lars Engelberth" userId="6c470fa7535f0e5e" providerId="LiveId" clId="{AD002F81-AB05-4AF8-A220-7912BFD2423E}" dt="2024-03-19T12:06:35.814" v="775" actId="478"/>
          <ac:spMkLst>
            <pc:docMk/>
            <pc:sldMk cId="391880694" sldId="275"/>
            <ac:spMk id="4" creationId="{DC2A26CD-EE97-6B82-07C9-9193B7D32B42}"/>
          </ac:spMkLst>
        </pc:spChg>
        <pc:picChg chg="add mod">
          <ac:chgData name="Lars Engelberth" userId="6c470fa7535f0e5e" providerId="LiveId" clId="{AD002F81-AB05-4AF8-A220-7912BFD2423E}" dt="2024-03-19T11:48:14.819" v="466" actId="14100"/>
          <ac:picMkLst>
            <pc:docMk/>
            <pc:sldMk cId="391880694" sldId="275"/>
            <ac:picMk id="5" creationId="{E082A121-B2D1-EB5C-9237-60F920A2105D}"/>
          </ac:picMkLst>
        </pc:picChg>
        <pc:picChg chg="add mod">
          <ac:chgData name="Lars Engelberth" userId="6c470fa7535f0e5e" providerId="LiveId" clId="{AD002F81-AB05-4AF8-A220-7912BFD2423E}" dt="2024-03-19T11:48:40.047" v="470" actId="1076"/>
          <ac:picMkLst>
            <pc:docMk/>
            <pc:sldMk cId="391880694" sldId="275"/>
            <ac:picMk id="1026" creationId="{08924350-03DD-3EE2-5B17-A75B70F1FBDB}"/>
          </ac:picMkLst>
        </pc:picChg>
        <pc:picChg chg="add mod">
          <ac:chgData name="Lars Engelberth" userId="6c470fa7535f0e5e" providerId="LiveId" clId="{AD002F81-AB05-4AF8-A220-7912BFD2423E}" dt="2024-03-19T11:49:32.870" v="480" actId="1076"/>
          <ac:picMkLst>
            <pc:docMk/>
            <pc:sldMk cId="391880694" sldId="275"/>
            <ac:picMk id="1027" creationId="{CA2C601C-9E84-17D2-E2F8-0050542719C1}"/>
          </ac:picMkLst>
        </pc:picChg>
        <pc:picChg chg="add mod">
          <ac:chgData name="Lars Engelberth" userId="6c470fa7535f0e5e" providerId="LiveId" clId="{AD002F81-AB05-4AF8-A220-7912BFD2423E}" dt="2024-03-19T12:06:39.635" v="776" actId="1076"/>
          <ac:picMkLst>
            <pc:docMk/>
            <pc:sldMk cId="391880694" sldId="275"/>
            <ac:picMk id="1028" creationId="{FF82DE99-56A8-F5EC-AA62-CA4FC64117BC}"/>
          </ac:picMkLst>
        </pc:picChg>
        <pc:picChg chg="add mod">
          <ac:chgData name="Lars Engelberth" userId="6c470fa7535f0e5e" providerId="LiveId" clId="{AD002F81-AB05-4AF8-A220-7912BFD2423E}" dt="2024-03-19T11:51:32.740" v="521" actId="1076"/>
          <ac:picMkLst>
            <pc:docMk/>
            <pc:sldMk cId="391880694" sldId="275"/>
            <ac:picMk id="1029" creationId="{F0279AE5-7E93-A6C1-4222-3A08FE5541F4}"/>
          </ac:picMkLst>
        </pc:picChg>
        <pc:picChg chg="add mod">
          <ac:chgData name="Lars Engelberth" userId="6c470fa7535f0e5e" providerId="LiveId" clId="{AD002F81-AB05-4AF8-A220-7912BFD2423E}" dt="2024-03-19T11:49:03.652" v="475" actId="1076"/>
          <ac:picMkLst>
            <pc:docMk/>
            <pc:sldMk cId="391880694" sldId="275"/>
            <ac:picMk id="1030" creationId="{40C50121-88A0-4779-053A-43FDF6DB5A83}"/>
          </ac:picMkLst>
        </pc:picChg>
        <pc:picChg chg="add mod">
          <ac:chgData name="Lars Engelberth" userId="6c470fa7535f0e5e" providerId="LiveId" clId="{AD002F81-AB05-4AF8-A220-7912BFD2423E}" dt="2024-03-19T11:51:30.730" v="520" actId="1076"/>
          <ac:picMkLst>
            <pc:docMk/>
            <pc:sldMk cId="391880694" sldId="275"/>
            <ac:picMk id="1031" creationId="{CD09BF47-1E23-3D27-1AE2-9ADA761FAE85}"/>
          </ac:picMkLst>
        </pc:picChg>
      </pc:sldChg>
      <pc:sldChg chg="addSp modSp new del mod">
        <pc:chgData name="Lars Engelberth" userId="6c470fa7535f0e5e" providerId="LiveId" clId="{AD002F81-AB05-4AF8-A220-7912BFD2423E}" dt="2024-03-19T11:37:20.572" v="151" actId="47"/>
        <pc:sldMkLst>
          <pc:docMk/>
          <pc:sldMk cId="3674685291" sldId="275"/>
        </pc:sldMkLst>
        <pc:picChg chg="add mod">
          <ac:chgData name="Lars Engelberth" userId="6c470fa7535f0e5e" providerId="LiveId" clId="{AD002F81-AB05-4AF8-A220-7912BFD2423E}" dt="2024-03-19T11:35:53.663" v="147" actId="1076"/>
          <ac:picMkLst>
            <pc:docMk/>
            <pc:sldMk cId="3674685291" sldId="275"/>
            <ac:picMk id="3" creationId="{D5B05C0B-DAB8-5218-D99A-194F5E66E07E}"/>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7AEF91D-7F7D-B074-1D43-92ED16488884}"/>
              </a:ext>
            </a:extLst>
          </p:cNvPr>
          <p:cNvSpPr>
            <a:spLocks noGrp="1"/>
          </p:cNvSpPr>
          <p:nvPr>
            <p:ph type="ctrTitle"/>
          </p:nvPr>
        </p:nvSpPr>
        <p:spPr>
          <a:xfrm>
            <a:off x="1524000" y="1122363"/>
            <a:ext cx="9144000" cy="2387600"/>
          </a:xfrm>
        </p:spPr>
        <p:txBody>
          <a:bodyPr anchor="b"/>
          <a:lstStyle>
            <a:lvl1pPr algn="ctr">
              <a:defRPr sz="6000"/>
            </a:lvl1pPr>
          </a:lstStyle>
          <a:p>
            <a:r>
              <a:rPr lang="da-DK"/>
              <a:t>Klik for at redigere titeltypografien i masteren</a:t>
            </a:r>
          </a:p>
        </p:txBody>
      </p:sp>
      <p:sp>
        <p:nvSpPr>
          <p:cNvPr id="3" name="Undertitel 2">
            <a:extLst>
              <a:ext uri="{FF2B5EF4-FFF2-40B4-BE49-F238E27FC236}">
                <a16:creationId xmlns:a16="http://schemas.microsoft.com/office/drawing/2014/main" id="{1C7C2B4F-298C-C56F-981D-173FBADABEA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
        <p:nvSpPr>
          <p:cNvPr id="4" name="Pladsholder til dato 3">
            <a:extLst>
              <a:ext uri="{FF2B5EF4-FFF2-40B4-BE49-F238E27FC236}">
                <a16:creationId xmlns:a16="http://schemas.microsoft.com/office/drawing/2014/main" id="{CC7BF5AF-03DA-EA88-0939-87F7EF57E3BF}"/>
              </a:ext>
            </a:extLst>
          </p:cNvPr>
          <p:cNvSpPr>
            <a:spLocks noGrp="1"/>
          </p:cNvSpPr>
          <p:nvPr>
            <p:ph type="dt" sz="half" idx="10"/>
          </p:nvPr>
        </p:nvSpPr>
        <p:spPr/>
        <p:txBody>
          <a:bodyPr/>
          <a:lstStyle/>
          <a:p>
            <a:fld id="{82343D95-373C-438D-9E0B-E568D446510D}" type="datetimeFigureOut">
              <a:rPr lang="da-DK" smtClean="0"/>
              <a:t>19-03-2024</a:t>
            </a:fld>
            <a:endParaRPr lang="da-DK"/>
          </a:p>
        </p:txBody>
      </p:sp>
      <p:sp>
        <p:nvSpPr>
          <p:cNvPr id="5" name="Pladsholder til sidefod 4">
            <a:extLst>
              <a:ext uri="{FF2B5EF4-FFF2-40B4-BE49-F238E27FC236}">
                <a16:creationId xmlns:a16="http://schemas.microsoft.com/office/drawing/2014/main" id="{20F35DA8-B7F4-18E8-E339-BD847526BB74}"/>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341F1C21-EB05-30DE-ECB9-B2B9F6B0F383}"/>
              </a:ext>
            </a:extLst>
          </p:cNvPr>
          <p:cNvSpPr>
            <a:spLocks noGrp="1"/>
          </p:cNvSpPr>
          <p:nvPr>
            <p:ph type="sldNum" sz="quarter" idx="12"/>
          </p:nvPr>
        </p:nvSpPr>
        <p:spPr/>
        <p:txBody>
          <a:bodyPr/>
          <a:lstStyle/>
          <a:p>
            <a:fld id="{408CE2CF-D739-4107-8748-281A44B7496F}" type="slidenum">
              <a:rPr lang="da-DK" smtClean="0"/>
              <a:t>‹nr.›</a:t>
            </a:fld>
            <a:endParaRPr lang="da-DK"/>
          </a:p>
        </p:txBody>
      </p:sp>
    </p:spTree>
    <p:extLst>
      <p:ext uri="{BB962C8B-B14F-4D97-AF65-F5344CB8AC3E}">
        <p14:creationId xmlns:p14="http://schemas.microsoft.com/office/powerpoint/2010/main" val="24228219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7AB92F4-5DF2-2076-8D49-34CA884BA077}"/>
              </a:ext>
            </a:extLst>
          </p:cNvPr>
          <p:cNvSpPr>
            <a:spLocks noGrp="1"/>
          </p:cNvSpPr>
          <p:nvPr>
            <p:ph type="title"/>
          </p:nvPr>
        </p:nvSpPr>
        <p:spPr/>
        <p:txBody>
          <a:bodyPr/>
          <a:lstStyle/>
          <a:p>
            <a:r>
              <a:rPr lang="da-DK"/>
              <a:t>Klik for at redigere titeltypografien i masteren</a:t>
            </a:r>
          </a:p>
        </p:txBody>
      </p:sp>
      <p:sp>
        <p:nvSpPr>
          <p:cNvPr id="3" name="Pladsholder til lodret titel 2">
            <a:extLst>
              <a:ext uri="{FF2B5EF4-FFF2-40B4-BE49-F238E27FC236}">
                <a16:creationId xmlns:a16="http://schemas.microsoft.com/office/drawing/2014/main" id="{996A9387-373B-B687-6A26-5129B89F59A0}"/>
              </a:ext>
            </a:extLst>
          </p:cNvPr>
          <p:cNvSpPr>
            <a:spLocks noGrp="1"/>
          </p:cNvSpPr>
          <p:nvPr>
            <p:ph type="body" orient="vert" idx="1"/>
          </p:nvPr>
        </p:nvSpPr>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B689CB73-7FA9-4014-F2C6-90465E85DA41}"/>
              </a:ext>
            </a:extLst>
          </p:cNvPr>
          <p:cNvSpPr>
            <a:spLocks noGrp="1"/>
          </p:cNvSpPr>
          <p:nvPr>
            <p:ph type="dt" sz="half" idx="10"/>
          </p:nvPr>
        </p:nvSpPr>
        <p:spPr/>
        <p:txBody>
          <a:bodyPr/>
          <a:lstStyle/>
          <a:p>
            <a:fld id="{82343D95-373C-438D-9E0B-E568D446510D}" type="datetimeFigureOut">
              <a:rPr lang="da-DK" smtClean="0"/>
              <a:t>19-03-2024</a:t>
            </a:fld>
            <a:endParaRPr lang="da-DK"/>
          </a:p>
        </p:txBody>
      </p:sp>
      <p:sp>
        <p:nvSpPr>
          <p:cNvPr id="5" name="Pladsholder til sidefod 4">
            <a:extLst>
              <a:ext uri="{FF2B5EF4-FFF2-40B4-BE49-F238E27FC236}">
                <a16:creationId xmlns:a16="http://schemas.microsoft.com/office/drawing/2014/main" id="{3650C401-E7A7-41FA-3A7C-B4AAF56DE821}"/>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8ED27ACC-C81F-353E-89E1-AE835B7719C2}"/>
              </a:ext>
            </a:extLst>
          </p:cNvPr>
          <p:cNvSpPr>
            <a:spLocks noGrp="1"/>
          </p:cNvSpPr>
          <p:nvPr>
            <p:ph type="sldNum" sz="quarter" idx="12"/>
          </p:nvPr>
        </p:nvSpPr>
        <p:spPr/>
        <p:txBody>
          <a:bodyPr/>
          <a:lstStyle/>
          <a:p>
            <a:fld id="{408CE2CF-D739-4107-8748-281A44B7496F}" type="slidenum">
              <a:rPr lang="da-DK" smtClean="0"/>
              <a:t>‹nr.›</a:t>
            </a:fld>
            <a:endParaRPr lang="da-DK"/>
          </a:p>
        </p:txBody>
      </p:sp>
    </p:spTree>
    <p:extLst>
      <p:ext uri="{BB962C8B-B14F-4D97-AF65-F5344CB8AC3E}">
        <p14:creationId xmlns:p14="http://schemas.microsoft.com/office/powerpoint/2010/main" val="10583675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a:extLst>
              <a:ext uri="{FF2B5EF4-FFF2-40B4-BE49-F238E27FC236}">
                <a16:creationId xmlns:a16="http://schemas.microsoft.com/office/drawing/2014/main" id="{4D1AB3AE-1DF9-219E-CD53-5D534AE4073B}"/>
              </a:ext>
            </a:extLst>
          </p:cNvPr>
          <p:cNvSpPr>
            <a:spLocks noGrp="1"/>
          </p:cNvSpPr>
          <p:nvPr>
            <p:ph type="title" orient="vert"/>
          </p:nvPr>
        </p:nvSpPr>
        <p:spPr>
          <a:xfrm>
            <a:off x="8724900" y="365125"/>
            <a:ext cx="2628900" cy="5811838"/>
          </a:xfrm>
        </p:spPr>
        <p:txBody>
          <a:bodyPr vert="eaVert"/>
          <a:lstStyle/>
          <a:p>
            <a:r>
              <a:rPr lang="da-DK"/>
              <a:t>Klik for at redigere titeltypografien i masteren</a:t>
            </a:r>
          </a:p>
        </p:txBody>
      </p:sp>
      <p:sp>
        <p:nvSpPr>
          <p:cNvPr id="3" name="Pladsholder til lodret titel 2">
            <a:extLst>
              <a:ext uri="{FF2B5EF4-FFF2-40B4-BE49-F238E27FC236}">
                <a16:creationId xmlns:a16="http://schemas.microsoft.com/office/drawing/2014/main" id="{04A56FA6-224A-0713-437D-AF3790766000}"/>
              </a:ext>
            </a:extLst>
          </p:cNvPr>
          <p:cNvSpPr>
            <a:spLocks noGrp="1"/>
          </p:cNvSpPr>
          <p:nvPr>
            <p:ph type="body" orient="vert" idx="1"/>
          </p:nvPr>
        </p:nvSpPr>
        <p:spPr>
          <a:xfrm>
            <a:off x="838200" y="365125"/>
            <a:ext cx="7734300" cy="5811838"/>
          </a:xfrm>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34A41EE1-DFA2-6C5A-19BC-93FB8194AA24}"/>
              </a:ext>
            </a:extLst>
          </p:cNvPr>
          <p:cNvSpPr>
            <a:spLocks noGrp="1"/>
          </p:cNvSpPr>
          <p:nvPr>
            <p:ph type="dt" sz="half" idx="10"/>
          </p:nvPr>
        </p:nvSpPr>
        <p:spPr/>
        <p:txBody>
          <a:bodyPr/>
          <a:lstStyle/>
          <a:p>
            <a:fld id="{82343D95-373C-438D-9E0B-E568D446510D}" type="datetimeFigureOut">
              <a:rPr lang="da-DK" smtClean="0"/>
              <a:t>19-03-2024</a:t>
            </a:fld>
            <a:endParaRPr lang="da-DK"/>
          </a:p>
        </p:txBody>
      </p:sp>
      <p:sp>
        <p:nvSpPr>
          <p:cNvPr id="5" name="Pladsholder til sidefod 4">
            <a:extLst>
              <a:ext uri="{FF2B5EF4-FFF2-40B4-BE49-F238E27FC236}">
                <a16:creationId xmlns:a16="http://schemas.microsoft.com/office/drawing/2014/main" id="{461AE7F2-AFC3-5767-0835-A46A5CC7B771}"/>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5ECFD3DE-1641-93CA-D778-688624828141}"/>
              </a:ext>
            </a:extLst>
          </p:cNvPr>
          <p:cNvSpPr>
            <a:spLocks noGrp="1"/>
          </p:cNvSpPr>
          <p:nvPr>
            <p:ph type="sldNum" sz="quarter" idx="12"/>
          </p:nvPr>
        </p:nvSpPr>
        <p:spPr/>
        <p:txBody>
          <a:bodyPr/>
          <a:lstStyle/>
          <a:p>
            <a:fld id="{408CE2CF-D739-4107-8748-281A44B7496F}" type="slidenum">
              <a:rPr lang="da-DK" smtClean="0"/>
              <a:t>‹nr.›</a:t>
            </a:fld>
            <a:endParaRPr lang="da-DK"/>
          </a:p>
        </p:txBody>
      </p:sp>
    </p:spTree>
    <p:extLst>
      <p:ext uri="{BB962C8B-B14F-4D97-AF65-F5344CB8AC3E}">
        <p14:creationId xmlns:p14="http://schemas.microsoft.com/office/powerpoint/2010/main" val="11043271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ECC0AD0-023C-B7F4-AAB1-C6A85D0BCD03}"/>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6AC379C1-7FC2-279F-64BD-3D3B27D979EA}"/>
              </a:ext>
            </a:extLst>
          </p:cNvPr>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B4918DC2-BD9E-E0CB-AB32-AFD8B4A20EA7}"/>
              </a:ext>
            </a:extLst>
          </p:cNvPr>
          <p:cNvSpPr>
            <a:spLocks noGrp="1"/>
          </p:cNvSpPr>
          <p:nvPr>
            <p:ph type="dt" sz="half" idx="10"/>
          </p:nvPr>
        </p:nvSpPr>
        <p:spPr/>
        <p:txBody>
          <a:bodyPr/>
          <a:lstStyle/>
          <a:p>
            <a:fld id="{82343D95-373C-438D-9E0B-E568D446510D}" type="datetimeFigureOut">
              <a:rPr lang="da-DK" smtClean="0"/>
              <a:t>19-03-2024</a:t>
            </a:fld>
            <a:endParaRPr lang="da-DK"/>
          </a:p>
        </p:txBody>
      </p:sp>
      <p:sp>
        <p:nvSpPr>
          <p:cNvPr id="5" name="Pladsholder til sidefod 4">
            <a:extLst>
              <a:ext uri="{FF2B5EF4-FFF2-40B4-BE49-F238E27FC236}">
                <a16:creationId xmlns:a16="http://schemas.microsoft.com/office/drawing/2014/main" id="{507DFEBA-0080-72D4-E217-5BC1B04C5686}"/>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990F499E-EA0F-8C27-ADCD-A75477D0F973}"/>
              </a:ext>
            </a:extLst>
          </p:cNvPr>
          <p:cNvSpPr>
            <a:spLocks noGrp="1"/>
          </p:cNvSpPr>
          <p:nvPr>
            <p:ph type="sldNum" sz="quarter" idx="12"/>
          </p:nvPr>
        </p:nvSpPr>
        <p:spPr/>
        <p:txBody>
          <a:bodyPr/>
          <a:lstStyle/>
          <a:p>
            <a:fld id="{408CE2CF-D739-4107-8748-281A44B7496F}" type="slidenum">
              <a:rPr lang="da-DK" smtClean="0"/>
              <a:t>‹nr.›</a:t>
            </a:fld>
            <a:endParaRPr lang="da-DK"/>
          </a:p>
        </p:txBody>
      </p:sp>
    </p:spTree>
    <p:extLst>
      <p:ext uri="{BB962C8B-B14F-4D97-AF65-F5344CB8AC3E}">
        <p14:creationId xmlns:p14="http://schemas.microsoft.com/office/powerpoint/2010/main" val="23365269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404414B-FFBE-9271-E10F-16E1599A620F}"/>
              </a:ext>
            </a:extLst>
          </p:cNvPr>
          <p:cNvSpPr>
            <a:spLocks noGrp="1"/>
          </p:cNvSpPr>
          <p:nvPr>
            <p:ph type="title"/>
          </p:nvPr>
        </p:nvSpPr>
        <p:spPr>
          <a:xfrm>
            <a:off x="831850" y="1709738"/>
            <a:ext cx="10515600" cy="2852737"/>
          </a:xfrm>
        </p:spPr>
        <p:txBody>
          <a:bodyPr anchor="b"/>
          <a:lstStyle>
            <a:lvl1pPr>
              <a:defRPr sz="6000"/>
            </a:lvl1pPr>
          </a:lstStyle>
          <a:p>
            <a:r>
              <a:rPr lang="da-DK"/>
              <a:t>Klik for at redigere titeltypografien i masteren</a:t>
            </a:r>
          </a:p>
        </p:txBody>
      </p:sp>
      <p:sp>
        <p:nvSpPr>
          <p:cNvPr id="3" name="Pladsholder til tekst 2">
            <a:extLst>
              <a:ext uri="{FF2B5EF4-FFF2-40B4-BE49-F238E27FC236}">
                <a16:creationId xmlns:a16="http://schemas.microsoft.com/office/drawing/2014/main" id="{3A5CD126-761B-4A2B-4686-5D91D9AC387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da-DK"/>
              <a:t>Klik for at redigere teksttypografierne i masteren</a:t>
            </a:r>
          </a:p>
        </p:txBody>
      </p:sp>
      <p:sp>
        <p:nvSpPr>
          <p:cNvPr id="4" name="Pladsholder til dato 3">
            <a:extLst>
              <a:ext uri="{FF2B5EF4-FFF2-40B4-BE49-F238E27FC236}">
                <a16:creationId xmlns:a16="http://schemas.microsoft.com/office/drawing/2014/main" id="{ABE43E0E-EB0C-A627-271F-9F350EFD50D0}"/>
              </a:ext>
            </a:extLst>
          </p:cNvPr>
          <p:cNvSpPr>
            <a:spLocks noGrp="1"/>
          </p:cNvSpPr>
          <p:nvPr>
            <p:ph type="dt" sz="half" idx="10"/>
          </p:nvPr>
        </p:nvSpPr>
        <p:spPr/>
        <p:txBody>
          <a:bodyPr/>
          <a:lstStyle/>
          <a:p>
            <a:fld id="{82343D95-373C-438D-9E0B-E568D446510D}" type="datetimeFigureOut">
              <a:rPr lang="da-DK" smtClean="0"/>
              <a:t>19-03-2024</a:t>
            </a:fld>
            <a:endParaRPr lang="da-DK"/>
          </a:p>
        </p:txBody>
      </p:sp>
      <p:sp>
        <p:nvSpPr>
          <p:cNvPr id="5" name="Pladsholder til sidefod 4">
            <a:extLst>
              <a:ext uri="{FF2B5EF4-FFF2-40B4-BE49-F238E27FC236}">
                <a16:creationId xmlns:a16="http://schemas.microsoft.com/office/drawing/2014/main" id="{E7C4CF3B-D667-8F7B-0A76-9EC43DAD56C8}"/>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6F32B05E-29EF-9F94-E8ED-B10F3DC47C05}"/>
              </a:ext>
            </a:extLst>
          </p:cNvPr>
          <p:cNvSpPr>
            <a:spLocks noGrp="1"/>
          </p:cNvSpPr>
          <p:nvPr>
            <p:ph type="sldNum" sz="quarter" idx="12"/>
          </p:nvPr>
        </p:nvSpPr>
        <p:spPr/>
        <p:txBody>
          <a:bodyPr/>
          <a:lstStyle/>
          <a:p>
            <a:fld id="{408CE2CF-D739-4107-8748-281A44B7496F}" type="slidenum">
              <a:rPr lang="da-DK" smtClean="0"/>
              <a:t>‹nr.›</a:t>
            </a:fld>
            <a:endParaRPr lang="da-DK"/>
          </a:p>
        </p:txBody>
      </p:sp>
    </p:spTree>
    <p:extLst>
      <p:ext uri="{BB962C8B-B14F-4D97-AF65-F5344CB8AC3E}">
        <p14:creationId xmlns:p14="http://schemas.microsoft.com/office/powerpoint/2010/main" val="2902475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A01EA8F-04C7-9F7B-671B-0C75036889F2}"/>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128AC40E-0ED0-6CD0-0606-6FBF5F4F2E41}"/>
              </a:ext>
            </a:extLst>
          </p:cNvPr>
          <p:cNvSpPr>
            <a:spLocks noGrp="1"/>
          </p:cNvSpPr>
          <p:nvPr>
            <p:ph sz="half" idx="1"/>
          </p:nvPr>
        </p:nvSpPr>
        <p:spPr>
          <a:xfrm>
            <a:off x="838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a:extLst>
              <a:ext uri="{FF2B5EF4-FFF2-40B4-BE49-F238E27FC236}">
                <a16:creationId xmlns:a16="http://schemas.microsoft.com/office/drawing/2014/main" id="{9A4C54D2-CAF9-84B9-F7DB-F2430F6BA880}"/>
              </a:ext>
            </a:extLst>
          </p:cNvPr>
          <p:cNvSpPr>
            <a:spLocks noGrp="1"/>
          </p:cNvSpPr>
          <p:nvPr>
            <p:ph sz="half" idx="2"/>
          </p:nvPr>
        </p:nvSpPr>
        <p:spPr>
          <a:xfrm>
            <a:off x="6172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a:extLst>
              <a:ext uri="{FF2B5EF4-FFF2-40B4-BE49-F238E27FC236}">
                <a16:creationId xmlns:a16="http://schemas.microsoft.com/office/drawing/2014/main" id="{6D5629FE-C811-8CF1-BE88-E8651B2AC531}"/>
              </a:ext>
            </a:extLst>
          </p:cNvPr>
          <p:cNvSpPr>
            <a:spLocks noGrp="1"/>
          </p:cNvSpPr>
          <p:nvPr>
            <p:ph type="dt" sz="half" idx="10"/>
          </p:nvPr>
        </p:nvSpPr>
        <p:spPr/>
        <p:txBody>
          <a:bodyPr/>
          <a:lstStyle/>
          <a:p>
            <a:fld id="{82343D95-373C-438D-9E0B-E568D446510D}" type="datetimeFigureOut">
              <a:rPr lang="da-DK" smtClean="0"/>
              <a:t>19-03-2024</a:t>
            </a:fld>
            <a:endParaRPr lang="da-DK"/>
          </a:p>
        </p:txBody>
      </p:sp>
      <p:sp>
        <p:nvSpPr>
          <p:cNvPr id="6" name="Pladsholder til sidefod 5">
            <a:extLst>
              <a:ext uri="{FF2B5EF4-FFF2-40B4-BE49-F238E27FC236}">
                <a16:creationId xmlns:a16="http://schemas.microsoft.com/office/drawing/2014/main" id="{FF74CBF2-EFBD-1E0F-A32D-10D309370623}"/>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15683F3B-5AA5-EE3E-99A4-A0671D113FDD}"/>
              </a:ext>
            </a:extLst>
          </p:cNvPr>
          <p:cNvSpPr>
            <a:spLocks noGrp="1"/>
          </p:cNvSpPr>
          <p:nvPr>
            <p:ph type="sldNum" sz="quarter" idx="12"/>
          </p:nvPr>
        </p:nvSpPr>
        <p:spPr/>
        <p:txBody>
          <a:bodyPr/>
          <a:lstStyle/>
          <a:p>
            <a:fld id="{408CE2CF-D739-4107-8748-281A44B7496F}" type="slidenum">
              <a:rPr lang="da-DK" smtClean="0"/>
              <a:t>‹nr.›</a:t>
            </a:fld>
            <a:endParaRPr lang="da-DK"/>
          </a:p>
        </p:txBody>
      </p:sp>
    </p:spTree>
    <p:extLst>
      <p:ext uri="{BB962C8B-B14F-4D97-AF65-F5344CB8AC3E}">
        <p14:creationId xmlns:p14="http://schemas.microsoft.com/office/powerpoint/2010/main" val="39832242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2EC994-0585-F714-8E90-0EDEBCCF7922}"/>
              </a:ext>
            </a:extLst>
          </p:cNvPr>
          <p:cNvSpPr>
            <a:spLocks noGrp="1"/>
          </p:cNvSpPr>
          <p:nvPr>
            <p:ph type="title"/>
          </p:nvPr>
        </p:nvSpPr>
        <p:spPr>
          <a:xfrm>
            <a:off x="839788" y="365125"/>
            <a:ext cx="10515600" cy="1325563"/>
          </a:xfrm>
        </p:spPr>
        <p:txBody>
          <a:bodyPr/>
          <a:lstStyle/>
          <a:p>
            <a:r>
              <a:rPr lang="da-DK"/>
              <a:t>Klik for at redigere titeltypografien i masteren</a:t>
            </a:r>
          </a:p>
        </p:txBody>
      </p:sp>
      <p:sp>
        <p:nvSpPr>
          <p:cNvPr id="3" name="Pladsholder til tekst 2">
            <a:extLst>
              <a:ext uri="{FF2B5EF4-FFF2-40B4-BE49-F238E27FC236}">
                <a16:creationId xmlns:a16="http://schemas.microsoft.com/office/drawing/2014/main" id="{E3CFA942-558F-8795-2070-7415DDD9871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4" name="Pladsholder til indhold 3">
            <a:extLst>
              <a:ext uri="{FF2B5EF4-FFF2-40B4-BE49-F238E27FC236}">
                <a16:creationId xmlns:a16="http://schemas.microsoft.com/office/drawing/2014/main" id="{78723209-8FFE-00D1-82A8-32C0CEC9927C}"/>
              </a:ext>
            </a:extLst>
          </p:cNvPr>
          <p:cNvSpPr>
            <a:spLocks noGrp="1"/>
          </p:cNvSpPr>
          <p:nvPr>
            <p:ph sz="half" idx="2"/>
          </p:nvPr>
        </p:nvSpPr>
        <p:spPr>
          <a:xfrm>
            <a:off x="839788" y="2505075"/>
            <a:ext cx="5157787"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a:extLst>
              <a:ext uri="{FF2B5EF4-FFF2-40B4-BE49-F238E27FC236}">
                <a16:creationId xmlns:a16="http://schemas.microsoft.com/office/drawing/2014/main" id="{4AA4A035-F899-D7F4-4AA0-2E583E97402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6" name="Pladsholder til indhold 5">
            <a:extLst>
              <a:ext uri="{FF2B5EF4-FFF2-40B4-BE49-F238E27FC236}">
                <a16:creationId xmlns:a16="http://schemas.microsoft.com/office/drawing/2014/main" id="{0683EA6A-1092-29AE-0BB7-9801C46B7CB3}"/>
              </a:ext>
            </a:extLst>
          </p:cNvPr>
          <p:cNvSpPr>
            <a:spLocks noGrp="1"/>
          </p:cNvSpPr>
          <p:nvPr>
            <p:ph sz="quarter" idx="4"/>
          </p:nvPr>
        </p:nvSpPr>
        <p:spPr>
          <a:xfrm>
            <a:off x="6172200" y="2505075"/>
            <a:ext cx="5183188"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6">
            <a:extLst>
              <a:ext uri="{FF2B5EF4-FFF2-40B4-BE49-F238E27FC236}">
                <a16:creationId xmlns:a16="http://schemas.microsoft.com/office/drawing/2014/main" id="{1791370E-F02C-60A9-FAC9-58EC2AC2787C}"/>
              </a:ext>
            </a:extLst>
          </p:cNvPr>
          <p:cNvSpPr>
            <a:spLocks noGrp="1"/>
          </p:cNvSpPr>
          <p:nvPr>
            <p:ph type="dt" sz="half" idx="10"/>
          </p:nvPr>
        </p:nvSpPr>
        <p:spPr/>
        <p:txBody>
          <a:bodyPr/>
          <a:lstStyle/>
          <a:p>
            <a:fld id="{82343D95-373C-438D-9E0B-E568D446510D}" type="datetimeFigureOut">
              <a:rPr lang="da-DK" smtClean="0"/>
              <a:t>19-03-2024</a:t>
            </a:fld>
            <a:endParaRPr lang="da-DK"/>
          </a:p>
        </p:txBody>
      </p:sp>
      <p:sp>
        <p:nvSpPr>
          <p:cNvPr id="8" name="Pladsholder til sidefod 7">
            <a:extLst>
              <a:ext uri="{FF2B5EF4-FFF2-40B4-BE49-F238E27FC236}">
                <a16:creationId xmlns:a16="http://schemas.microsoft.com/office/drawing/2014/main" id="{472BAB74-EDBA-DF2A-1238-C21453993EA2}"/>
              </a:ext>
            </a:extLst>
          </p:cNvPr>
          <p:cNvSpPr>
            <a:spLocks noGrp="1"/>
          </p:cNvSpPr>
          <p:nvPr>
            <p:ph type="ftr" sz="quarter" idx="11"/>
          </p:nvPr>
        </p:nvSpPr>
        <p:spPr/>
        <p:txBody>
          <a:bodyPr/>
          <a:lstStyle/>
          <a:p>
            <a:endParaRPr lang="da-DK"/>
          </a:p>
        </p:txBody>
      </p:sp>
      <p:sp>
        <p:nvSpPr>
          <p:cNvPr id="9" name="Pladsholder til slidenummer 8">
            <a:extLst>
              <a:ext uri="{FF2B5EF4-FFF2-40B4-BE49-F238E27FC236}">
                <a16:creationId xmlns:a16="http://schemas.microsoft.com/office/drawing/2014/main" id="{A80C57B1-CE94-F774-D629-86DE76DFC600}"/>
              </a:ext>
            </a:extLst>
          </p:cNvPr>
          <p:cNvSpPr>
            <a:spLocks noGrp="1"/>
          </p:cNvSpPr>
          <p:nvPr>
            <p:ph type="sldNum" sz="quarter" idx="12"/>
          </p:nvPr>
        </p:nvSpPr>
        <p:spPr/>
        <p:txBody>
          <a:bodyPr/>
          <a:lstStyle/>
          <a:p>
            <a:fld id="{408CE2CF-D739-4107-8748-281A44B7496F}" type="slidenum">
              <a:rPr lang="da-DK" smtClean="0"/>
              <a:t>‹nr.›</a:t>
            </a:fld>
            <a:endParaRPr lang="da-DK"/>
          </a:p>
        </p:txBody>
      </p:sp>
    </p:spTree>
    <p:extLst>
      <p:ext uri="{BB962C8B-B14F-4D97-AF65-F5344CB8AC3E}">
        <p14:creationId xmlns:p14="http://schemas.microsoft.com/office/powerpoint/2010/main" val="31309489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D662849-05A8-BBBB-FB7C-E816DA476113}"/>
              </a:ext>
            </a:extLst>
          </p:cNvPr>
          <p:cNvSpPr>
            <a:spLocks noGrp="1"/>
          </p:cNvSpPr>
          <p:nvPr>
            <p:ph type="title"/>
          </p:nvPr>
        </p:nvSpPr>
        <p:spPr/>
        <p:txBody>
          <a:bodyPr/>
          <a:lstStyle/>
          <a:p>
            <a:r>
              <a:rPr lang="da-DK"/>
              <a:t>Klik for at redigere titeltypografien i masteren</a:t>
            </a:r>
          </a:p>
        </p:txBody>
      </p:sp>
      <p:sp>
        <p:nvSpPr>
          <p:cNvPr id="3" name="Pladsholder til dato 2">
            <a:extLst>
              <a:ext uri="{FF2B5EF4-FFF2-40B4-BE49-F238E27FC236}">
                <a16:creationId xmlns:a16="http://schemas.microsoft.com/office/drawing/2014/main" id="{37D6FA48-BE1C-6E5E-B883-59E3161C429E}"/>
              </a:ext>
            </a:extLst>
          </p:cNvPr>
          <p:cNvSpPr>
            <a:spLocks noGrp="1"/>
          </p:cNvSpPr>
          <p:nvPr>
            <p:ph type="dt" sz="half" idx="10"/>
          </p:nvPr>
        </p:nvSpPr>
        <p:spPr/>
        <p:txBody>
          <a:bodyPr/>
          <a:lstStyle/>
          <a:p>
            <a:fld id="{82343D95-373C-438D-9E0B-E568D446510D}" type="datetimeFigureOut">
              <a:rPr lang="da-DK" smtClean="0"/>
              <a:t>19-03-2024</a:t>
            </a:fld>
            <a:endParaRPr lang="da-DK"/>
          </a:p>
        </p:txBody>
      </p:sp>
      <p:sp>
        <p:nvSpPr>
          <p:cNvPr id="4" name="Pladsholder til sidefod 3">
            <a:extLst>
              <a:ext uri="{FF2B5EF4-FFF2-40B4-BE49-F238E27FC236}">
                <a16:creationId xmlns:a16="http://schemas.microsoft.com/office/drawing/2014/main" id="{167910D0-D86C-2EF6-D6B2-D5500F9E67E2}"/>
              </a:ext>
            </a:extLst>
          </p:cNvPr>
          <p:cNvSpPr>
            <a:spLocks noGrp="1"/>
          </p:cNvSpPr>
          <p:nvPr>
            <p:ph type="ftr" sz="quarter" idx="11"/>
          </p:nvPr>
        </p:nvSpPr>
        <p:spPr/>
        <p:txBody>
          <a:bodyPr/>
          <a:lstStyle/>
          <a:p>
            <a:endParaRPr lang="da-DK"/>
          </a:p>
        </p:txBody>
      </p:sp>
      <p:sp>
        <p:nvSpPr>
          <p:cNvPr id="5" name="Pladsholder til slidenummer 4">
            <a:extLst>
              <a:ext uri="{FF2B5EF4-FFF2-40B4-BE49-F238E27FC236}">
                <a16:creationId xmlns:a16="http://schemas.microsoft.com/office/drawing/2014/main" id="{E4BFEFC9-F8AA-EDF6-1521-75BDC4A358DD}"/>
              </a:ext>
            </a:extLst>
          </p:cNvPr>
          <p:cNvSpPr>
            <a:spLocks noGrp="1"/>
          </p:cNvSpPr>
          <p:nvPr>
            <p:ph type="sldNum" sz="quarter" idx="12"/>
          </p:nvPr>
        </p:nvSpPr>
        <p:spPr/>
        <p:txBody>
          <a:bodyPr/>
          <a:lstStyle/>
          <a:p>
            <a:fld id="{408CE2CF-D739-4107-8748-281A44B7496F}" type="slidenum">
              <a:rPr lang="da-DK" smtClean="0"/>
              <a:t>‹nr.›</a:t>
            </a:fld>
            <a:endParaRPr lang="da-DK"/>
          </a:p>
        </p:txBody>
      </p:sp>
    </p:spTree>
    <p:extLst>
      <p:ext uri="{BB962C8B-B14F-4D97-AF65-F5344CB8AC3E}">
        <p14:creationId xmlns:p14="http://schemas.microsoft.com/office/powerpoint/2010/main" val="42027658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CD0F4F02-20D6-861A-8DB8-C12E695E6445}"/>
              </a:ext>
            </a:extLst>
          </p:cNvPr>
          <p:cNvSpPr>
            <a:spLocks noGrp="1"/>
          </p:cNvSpPr>
          <p:nvPr>
            <p:ph type="dt" sz="half" idx="10"/>
          </p:nvPr>
        </p:nvSpPr>
        <p:spPr/>
        <p:txBody>
          <a:bodyPr/>
          <a:lstStyle/>
          <a:p>
            <a:fld id="{82343D95-373C-438D-9E0B-E568D446510D}" type="datetimeFigureOut">
              <a:rPr lang="da-DK" smtClean="0"/>
              <a:t>19-03-2024</a:t>
            </a:fld>
            <a:endParaRPr lang="da-DK"/>
          </a:p>
        </p:txBody>
      </p:sp>
      <p:sp>
        <p:nvSpPr>
          <p:cNvPr id="3" name="Pladsholder til sidefod 2">
            <a:extLst>
              <a:ext uri="{FF2B5EF4-FFF2-40B4-BE49-F238E27FC236}">
                <a16:creationId xmlns:a16="http://schemas.microsoft.com/office/drawing/2014/main" id="{FC51360E-C18D-DD41-1ACD-CD99B8D56530}"/>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69E81B0C-5AB8-0E84-73C4-7F73EF455E41}"/>
              </a:ext>
            </a:extLst>
          </p:cNvPr>
          <p:cNvSpPr>
            <a:spLocks noGrp="1"/>
          </p:cNvSpPr>
          <p:nvPr>
            <p:ph type="sldNum" sz="quarter" idx="12"/>
          </p:nvPr>
        </p:nvSpPr>
        <p:spPr/>
        <p:txBody>
          <a:bodyPr/>
          <a:lstStyle/>
          <a:p>
            <a:fld id="{408CE2CF-D739-4107-8748-281A44B7496F}" type="slidenum">
              <a:rPr lang="da-DK" smtClean="0"/>
              <a:t>‹nr.›</a:t>
            </a:fld>
            <a:endParaRPr lang="da-DK"/>
          </a:p>
        </p:txBody>
      </p:sp>
    </p:spTree>
    <p:extLst>
      <p:ext uri="{BB962C8B-B14F-4D97-AF65-F5344CB8AC3E}">
        <p14:creationId xmlns:p14="http://schemas.microsoft.com/office/powerpoint/2010/main" val="8419479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A7D149C-2E91-9672-A956-60E07CDBE764}"/>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indhold 2">
            <a:extLst>
              <a:ext uri="{FF2B5EF4-FFF2-40B4-BE49-F238E27FC236}">
                <a16:creationId xmlns:a16="http://schemas.microsoft.com/office/drawing/2014/main" id="{F3212F71-B0CE-63D1-71CF-CBB0B4A9D71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a:extLst>
              <a:ext uri="{FF2B5EF4-FFF2-40B4-BE49-F238E27FC236}">
                <a16:creationId xmlns:a16="http://schemas.microsoft.com/office/drawing/2014/main" id="{35AF4590-BF7F-31A4-982A-9D89EBAAD2B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5D136F88-A840-DF0D-839E-027DE7118E0E}"/>
              </a:ext>
            </a:extLst>
          </p:cNvPr>
          <p:cNvSpPr>
            <a:spLocks noGrp="1"/>
          </p:cNvSpPr>
          <p:nvPr>
            <p:ph type="dt" sz="half" idx="10"/>
          </p:nvPr>
        </p:nvSpPr>
        <p:spPr/>
        <p:txBody>
          <a:bodyPr/>
          <a:lstStyle/>
          <a:p>
            <a:fld id="{82343D95-373C-438D-9E0B-E568D446510D}" type="datetimeFigureOut">
              <a:rPr lang="da-DK" smtClean="0"/>
              <a:t>19-03-2024</a:t>
            </a:fld>
            <a:endParaRPr lang="da-DK"/>
          </a:p>
        </p:txBody>
      </p:sp>
      <p:sp>
        <p:nvSpPr>
          <p:cNvPr id="6" name="Pladsholder til sidefod 5">
            <a:extLst>
              <a:ext uri="{FF2B5EF4-FFF2-40B4-BE49-F238E27FC236}">
                <a16:creationId xmlns:a16="http://schemas.microsoft.com/office/drawing/2014/main" id="{F36104C4-2079-5F46-8D05-C530F6CFFAEE}"/>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80B2E7DD-CD1A-7D98-D340-CC75B27A38D3}"/>
              </a:ext>
            </a:extLst>
          </p:cNvPr>
          <p:cNvSpPr>
            <a:spLocks noGrp="1"/>
          </p:cNvSpPr>
          <p:nvPr>
            <p:ph type="sldNum" sz="quarter" idx="12"/>
          </p:nvPr>
        </p:nvSpPr>
        <p:spPr/>
        <p:txBody>
          <a:bodyPr/>
          <a:lstStyle/>
          <a:p>
            <a:fld id="{408CE2CF-D739-4107-8748-281A44B7496F}" type="slidenum">
              <a:rPr lang="da-DK" smtClean="0"/>
              <a:t>‹nr.›</a:t>
            </a:fld>
            <a:endParaRPr lang="da-DK"/>
          </a:p>
        </p:txBody>
      </p:sp>
    </p:spTree>
    <p:extLst>
      <p:ext uri="{BB962C8B-B14F-4D97-AF65-F5344CB8AC3E}">
        <p14:creationId xmlns:p14="http://schemas.microsoft.com/office/powerpoint/2010/main" val="3609220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2AB5168-6557-8DC5-BF30-082120C791E6}"/>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billede 2">
            <a:extLst>
              <a:ext uri="{FF2B5EF4-FFF2-40B4-BE49-F238E27FC236}">
                <a16:creationId xmlns:a16="http://schemas.microsoft.com/office/drawing/2014/main" id="{47A1ADF5-E567-2518-7A61-0E7BC10D4A1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a:extLst>
              <a:ext uri="{FF2B5EF4-FFF2-40B4-BE49-F238E27FC236}">
                <a16:creationId xmlns:a16="http://schemas.microsoft.com/office/drawing/2014/main" id="{AE2031B1-FDD9-C359-8002-46CB339921A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5AC56C1E-9C33-B9EA-C261-9C111BDDC9C4}"/>
              </a:ext>
            </a:extLst>
          </p:cNvPr>
          <p:cNvSpPr>
            <a:spLocks noGrp="1"/>
          </p:cNvSpPr>
          <p:nvPr>
            <p:ph type="dt" sz="half" idx="10"/>
          </p:nvPr>
        </p:nvSpPr>
        <p:spPr/>
        <p:txBody>
          <a:bodyPr/>
          <a:lstStyle/>
          <a:p>
            <a:fld id="{82343D95-373C-438D-9E0B-E568D446510D}" type="datetimeFigureOut">
              <a:rPr lang="da-DK" smtClean="0"/>
              <a:t>19-03-2024</a:t>
            </a:fld>
            <a:endParaRPr lang="da-DK"/>
          </a:p>
        </p:txBody>
      </p:sp>
      <p:sp>
        <p:nvSpPr>
          <p:cNvPr id="6" name="Pladsholder til sidefod 5">
            <a:extLst>
              <a:ext uri="{FF2B5EF4-FFF2-40B4-BE49-F238E27FC236}">
                <a16:creationId xmlns:a16="http://schemas.microsoft.com/office/drawing/2014/main" id="{F6F2D50E-139E-3A59-FF8C-124214ACAFD7}"/>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2087CAED-28C1-637C-AC58-4A13CFA1A6BD}"/>
              </a:ext>
            </a:extLst>
          </p:cNvPr>
          <p:cNvSpPr>
            <a:spLocks noGrp="1"/>
          </p:cNvSpPr>
          <p:nvPr>
            <p:ph type="sldNum" sz="quarter" idx="12"/>
          </p:nvPr>
        </p:nvSpPr>
        <p:spPr/>
        <p:txBody>
          <a:bodyPr/>
          <a:lstStyle/>
          <a:p>
            <a:fld id="{408CE2CF-D739-4107-8748-281A44B7496F}" type="slidenum">
              <a:rPr lang="da-DK" smtClean="0"/>
              <a:t>‹nr.›</a:t>
            </a:fld>
            <a:endParaRPr lang="da-DK"/>
          </a:p>
        </p:txBody>
      </p:sp>
    </p:spTree>
    <p:extLst>
      <p:ext uri="{BB962C8B-B14F-4D97-AF65-F5344CB8AC3E}">
        <p14:creationId xmlns:p14="http://schemas.microsoft.com/office/powerpoint/2010/main" val="10002253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650487B6-9715-7762-FC40-3492EEC4342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a:t>Klik for at redigere titeltypografien i masteren</a:t>
            </a:r>
          </a:p>
        </p:txBody>
      </p:sp>
      <p:sp>
        <p:nvSpPr>
          <p:cNvPr id="3" name="Pladsholder til tekst 2">
            <a:extLst>
              <a:ext uri="{FF2B5EF4-FFF2-40B4-BE49-F238E27FC236}">
                <a16:creationId xmlns:a16="http://schemas.microsoft.com/office/drawing/2014/main" id="{E2CAD986-2D72-2FD6-C35A-1DD5F53A127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1FB07772-AA49-0E81-D361-CAFE5F6782A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2343D95-373C-438D-9E0B-E568D446510D}" type="datetimeFigureOut">
              <a:rPr lang="da-DK" smtClean="0"/>
              <a:t>19-03-2024</a:t>
            </a:fld>
            <a:endParaRPr lang="da-DK"/>
          </a:p>
        </p:txBody>
      </p:sp>
      <p:sp>
        <p:nvSpPr>
          <p:cNvPr id="5" name="Pladsholder til sidefod 4">
            <a:extLst>
              <a:ext uri="{FF2B5EF4-FFF2-40B4-BE49-F238E27FC236}">
                <a16:creationId xmlns:a16="http://schemas.microsoft.com/office/drawing/2014/main" id="{9788A0BD-338A-67C9-5F36-8375C8DC975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da-DK"/>
          </a:p>
        </p:txBody>
      </p:sp>
      <p:sp>
        <p:nvSpPr>
          <p:cNvPr id="6" name="Pladsholder til slidenummer 5">
            <a:extLst>
              <a:ext uri="{FF2B5EF4-FFF2-40B4-BE49-F238E27FC236}">
                <a16:creationId xmlns:a16="http://schemas.microsoft.com/office/drawing/2014/main" id="{7346F444-E843-E22C-5EEE-59E09E8EB3C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08CE2CF-D739-4107-8748-281A44B7496F}" type="slidenum">
              <a:rPr lang="da-DK" smtClean="0"/>
              <a:t>‹nr.›</a:t>
            </a:fld>
            <a:endParaRPr lang="da-DK"/>
          </a:p>
        </p:txBody>
      </p:sp>
    </p:spTree>
    <p:extLst>
      <p:ext uri="{BB962C8B-B14F-4D97-AF65-F5344CB8AC3E}">
        <p14:creationId xmlns:p14="http://schemas.microsoft.com/office/powerpoint/2010/main" val="8037852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7.png"/><Relationship Id="rId1" Type="http://schemas.openxmlformats.org/officeDocument/2006/relationships/slideLayout" Target="../slideLayouts/slideLayout6.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6.xml"/><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36.png"/><Relationship Id="rId1" Type="http://schemas.openxmlformats.org/officeDocument/2006/relationships/slideLayout" Target="../slideLayouts/slideLayout9.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3.jp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6.xml"/><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mailto:formandri@gmail.com" TargetMode="Externa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16.jpg"/><Relationship Id="rId4" Type="http://schemas.openxmlformats.org/officeDocument/2006/relationships/image" Target="../media/image15.jpg"/></Relationships>
</file>

<file path=ppt/slides/_rels/slide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0.jpg"/></Relationships>
</file>

<file path=ppt/slides/_rels/slide8.xml.rels><?xml version="1.0" encoding="UTF-8" standalone="yes"?>
<Relationships xmlns="http://schemas.openxmlformats.org/package/2006/relationships"><Relationship Id="rId8" Type="http://schemas.openxmlformats.org/officeDocument/2006/relationships/image" Target="../media/image26.jpg"/><Relationship Id="rId3" Type="http://schemas.openxmlformats.org/officeDocument/2006/relationships/image" Target="../media/image21.jpeg"/><Relationship Id="rId7" Type="http://schemas.openxmlformats.org/officeDocument/2006/relationships/image" Target="../media/image25.jp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23.jpg"/><Relationship Id="rId4" Type="http://schemas.openxmlformats.org/officeDocument/2006/relationships/image" Target="../media/image22.jpe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34C2C02-5525-E8AE-E768-D7DFDD283CF7}"/>
              </a:ext>
            </a:extLst>
          </p:cNvPr>
          <p:cNvSpPr>
            <a:spLocks noGrp="1"/>
          </p:cNvSpPr>
          <p:nvPr>
            <p:ph type="ctrTitle"/>
          </p:nvPr>
        </p:nvSpPr>
        <p:spPr>
          <a:xfrm>
            <a:off x="339365" y="1122363"/>
            <a:ext cx="11029361" cy="2387600"/>
          </a:xfrm>
          <a:solidFill>
            <a:srgbClr val="FF0000"/>
          </a:solidFill>
        </p:spPr>
        <p:txBody>
          <a:bodyPr>
            <a:normAutofit fontScale="90000"/>
          </a:bodyPr>
          <a:lstStyle/>
          <a:p>
            <a:r>
              <a:rPr lang="da-DK" dirty="0">
                <a:solidFill>
                  <a:schemeClr val="bg1">
                    <a:lumMod val="95000"/>
                  </a:schemeClr>
                </a:solidFill>
              </a:rPr>
              <a:t>Repræsentantskabsmøde</a:t>
            </a:r>
            <a:br>
              <a:rPr lang="da-DK" dirty="0">
                <a:solidFill>
                  <a:schemeClr val="bg1">
                    <a:lumMod val="95000"/>
                  </a:schemeClr>
                </a:solidFill>
              </a:rPr>
            </a:br>
            <a:r>
              <a:rPr lang="da-DK" dirty="0">
                <a:solidFill>
                  <a:schemeClr val="bg1">
                    <a:lumMod val="95000"/>
                  </a:schemeClr>
                </a:solidFill>
              </a:rPr>
              <a:t>tirsdag den 19. marts 2024 kl. 19:00</a:t>
            </a:r>
          </a:p>
        </p:txBody>
      </p:sp>
      <p:sp>
        <p:nvSpPr>
          <p:cNvPr id="3" name="Undertitel 2">
            <a:extLst>
              <a:ext uri="{FF2B5EF4-FFF2-40B4-BE49-F238E27FC236}">
                <a16:creationId xmlns:a16="http://schemas.microsoft.com/office/drawing/2014/main" id="{C2DB8C55-B5A6-C1F9-BA85-A4364A2D46FF}"/>
              </a:ext>
            </a:extLst>
          </p:cNvPr>
          <p:cNvSpPr>
            <a:spLocks noGrp="1"/>
          </p:cNvSpPr>
          <p:nvPr>
            <p:ph type="subTitle" idx="1"/>
          </p:nvPr>
        </p:nvSpPr>
        <p:spPr>
          <a:xfrm>
            <a:off x="1524000" y="3988537"/>
            <a:ext cx="9144000" cy="1655762"/>
          </a:xfrm>
        </p:spPr>
        <p:txBody>
          <a:bodyPr>
            <a:noAutofit/>
          </a:bodyPr>
          <a:lstStyle/>
          <a:p>
            <a:r>
              <a:rPr lang="da-DK" sz="4400" dirty="0">
                <a:solidFill>
                  <a:schemeClr val="bg2"/>
                </a:solidFill>
                <a:highlight>
                  <a:srgbClr val="FF0000"/>
                </a:highlight>
              </a:rPr>
              <a:t>Birkerød Idrætscenter</a:t>
            </a:r>
          </a:p>
          <a:p>
            <a:endParaRPr lang="da-DK" sz="4400" dirty="0">
              <a:solidFill>
                <a:schemeClr val="bg2"/>
              </a:solidFill>
              <a:highlight>
                <a:srgbClr val="FF0000"/>
              </a:highlight>
            </a:endParaRPr>
          </a:p>
          <a:p>
            <a:r>
              <a:rPr lang="da-DK" sz="4400" dirty="0">
                <a:solidFill>
                  <a:schemeClr val="bg2"/>
                </a:solidFill>
                <a:highlight>
                  <a:srgbClr val="FF0000"/>
                </a:highlight>
              </a:rPr>
              <a:t>V E L K O M </a:t>
            </a:r>
            <a:r>
              <a:rPr lang="da-DK" sz="4400" dirty="0" err="1">
                <a:solidFill>
                  <a:schemeClr val="bg2"/>
                </a:solidFill>
                <a:highlight>
                  <a:srgbClr val="FF0000"/>
                </a:highlight>
              </a:rPr>
              <a:t>M</a:t>
            </a:r>
            <a:r>
              <a:rPr lang="da-DK" sz="4400" dirty="0">
                <a:solidFill>
                  <a:schemeClr val="bg2"/>
                </a:solidFill>
                <a:highlight>
                  <a:srgbClr val="FF0000"/>
                </a:highlight>
              </a:rPr>
              <a:t> E N</a:t>
            </a:r>
          </a:p>
        </p:txBody>
      </p:sp>
      <p:pic>
        <p:nvPicPr>
          <p:cNvPr id="5" name="Billede 4">
            <a:extLst>
              <a:ext uri="{FF2B5EF4-FFF2-40B4-BE49-F238E27FC236}">
                <a16:creationId xmlns:a16="http://schemas.microsoft.com/office/drawing/2014/main" id="{E087A7EC-223B-E0D2-ED68-78FEACA63E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86162" y="399928"/>
            <a:ext cx="2938496" cy="486192"/>
          </a:xfrm>
          <a:prstGeom prst="rect">
            <a:avLst/>
          </a:prstGeom>
        </p:spPr>
      </p:pic>
    </p:spTree>
    <p:extLst>
      <p:ext uri="{BB962C8B-B14F-4D97-AF65-F5344CB8AC3E}">
        <p14:creationId xmlns:p14="http://schemas.microsoft.com/office/powerpoint/2010/main" val="40184444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C89953-3BFB-9180-08A8-69C64A225B20}"/>
              </a:ext>
            </a:extLst>
          </p:cNvPr>
          <p:cNvSpPr>
            <a:spLocks noGrp="1"/>
          </p:cNvSpPr>
          <p:nvPr>
            <p:ph type="title"/>
          </p:nvPr>
        </p:nvSpPr>
        <p:spPr>
          <a:xfrm>
            <a:off x="838200" y="999241"/>
            <a:ext cx="10515600" cy="691447"/>
          </a:xfrm>
        </p:spPr>
        <p:txBody>
          <a:bodyPr>
            <a:normAutofit fontScale="90000"/>
          </a:bodyPr>
          <a:lstStyle/>
          <a:p>
            <a:r>
              <a:rPr lang="da-DK" dirty="0">
                <a:solidFill>
                  <a:srgbClr val="FF0000"/>
                </a:solidFill>
              </a:rPr>
              <a:t>ØKONOMI - ØKONOMI</a:t>
            </a:r>
          </a:p>
        </p:txBody>
      </p:sp>
      <p:pic>
        <p:nvPicPr>
          <p:cNvPr id="4" name="Billede 3">
            <a:extLst>
              <a:ext uri="{FF2B5EF4-FFF2-40B4-BE49-F238E27FC236}">
                <a16:creationId xmlns:a16="http://schemas.microsoft.com/office/drawing/2014/main" id="{981205B9-69FF-9CAD-F049-6C165A96E5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36232" y="290491"/>
            <a:ext cx="2335180" cy="425946"/>
          </a:xfrm>
          <a:prstGeom prst="rect">
            <a:avLst/>
          </a:prstGeom>
        </p:spPr>
      </p:pic>
      <p:pic>
        <p:nvPicPr>
          <p:cNvPr id="6" name="Billede 5" descr="Et billede, der indeholder tekst, skærmbillede, Font/skrifttype, Webside&#10;&#10;Automatisk genereret beskrivelse">
            <a:extLst>
              <a:ext uri="{FF2B5EF4-FFF2-40B4-BE49-F238E27FC236}">
                <a16:creationId xmlns:a16="http://schemas.microsoft.com/office/drawing/2014/main" id="{7F832CA9-27FB-BF75-D795-5F8F21B98A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54486" y="2064296"/>
            <a:ext cx="2683566" cy="4062400"/>
          </a:xfrm>
          <a:prstGeom prst="rect">
            <a:avLst/>
          </a:prstGeom>
        </p:spPr>
      </p:pic>
      <p:pic>
        <p:nvPicPr>
          <p:cNvPr id="8" name="Billede 7" descr="Et billede, der indeholder tekst, skærmbillede, Website, software&#10;&#10;Automatisk genereret beskrivelse">
            <a:extLst>
              <a:ext uri="{FF2B5EF4-FFF2-40B4-BE49-F238E27FC236}">
                <a16:creationId xmlns:a16="http://schemas.microsoft.com/office/drawing/2014/main" id="{FE82DDE4-2059-D761-FE9C-5D0DB17D7E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9209" y="1973492"/>
            <a:ext cx="2683566" cy="4244009"/>
          </a:xfrm>
          <a:prstGeom prst="rect">
            <a:avLst/>
          </a:prstGeom>
        </p:spPr>
      </p:pic>
      <p:pic>
        <p:nvPicPr>
          <p:cNvPr id="10" name="Billede 9" descr="Et billede, der indeholder tekst, skærmbillede, Webside, Website&#10;&#10;Automatisk genereret beskrivelse">
            <a:extLst>
              <a:ext uri="{FF2B5EF4-FFF2-40B4-BE49-F238E27FC236}">
                <a16:creationId xmlns:a16="http://schemas.microsoft.com/office/drawing/2014/main" id="{CAC787CF-8750-A4EC-34BE-4BB5145D75C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53950" y="1882686"/>
            <a:ext cx="2520148" cy="4244010"/>
          </a:xfrm>
          <a:prstGeom prst="rect">
            <a:avLst/>
          </a:prstGeom>
        </p:spPr>
      </p:pic>
      <p:pic>
        <p:nvPicPr>
          <p:cNvPr id="12" name="Billede 11" descr="Et billede, der indeholder tekst, bold, skærmbillede, fodbold/amerikansk fodbold&#10;&#10;Automatisk genereret beskrivelse">
            <a:extLst>
              <a:ext uri="{FF2B5EF4-FFF2-40B4-BE49-F238E27FC236}">
                <a16:creationId xmlns:a16="http://schemas.microsoft.com/office/drawing/2014/main" id="{1E9E94FA-4A2B-F5FA-C72E-E205FBCA533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19331" y="1808922"/>
            <a:ext cx="3168981" cy="4408579"/>
          </a:xfrm>
          <a:prstGeom prst="rect">
            <a:avLst/>
          </a:prstGeom>
        </p:spPr>
      </p:pic>
    </p:spTree>
    <p:extLst>
      <p:ext uri="{BB962C8B-B14F-4D97-AF65-F5344CB8AC3E}">
        <p14:creationId xmlns:p14="http://schemas.microsoft.com/office/powerpoint/2010/main" val="18661806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E37098B-897C-F61D-D0F4-B1624C27D275}"/>
              </a:ext>
            </a:extLst>
          </p:cNvPr>
          <p:cNvSpPr>
            <a:spLocks noGrp="1"/>
          </p:cNvSpPr>
          <p:nvPr>
            <p:ph type="title"/>
          </p:nvPr>
        </p:nvSpPr>
        <p:spPr>
          <a:xfrm>
            <a:off x="838200" y="1150070"/>
            <a:ext cx="10515600" cy="540618"/>
          </a:xfrm>
        </p:spPr>
        <p:txBody>
          <a:bodyPr>
            <a:normAutofit fontScale="90000"/>
          </a:bodyPr>
          <a:lstStyle/>
          <a:p>
            <a:r>
              <a:rPr lang="da-DK" dirty="0">
                <a:solidFill>
                  <a:srgbClr val="FF0000"/>
                </a:solidFill>
              </a:rPr>
              <a:t>Men husk nu denne her………</a:t>
            </a:r>
          </a:p>
        </p:txBody>
      </p:sp>
      <p:pic>
        <p:nvPicPr>
          <p:cNvPr id="4" name="Billede 3" descr="Et billede, der indeholder tekst, elektronik, computer, skærmbillede&#10;&#10;Automatisk genereret beskrivelse">
            <a:extLst>
              <a:ext uri="{FF2B5EF4-FFF2-40B4-BE49-F238E27FC236}">
                <a16:creationId xmlns:a16="http://schemas.microsoft.com/office/drawing/2014/main" id="{280876D5-E717-38E5-68D6-95D610E525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9219" y="1878496"/>
            <a:ext cx="5246781" cy="4492488"/>
          </a:xfrm>
          <a:prstGeom prst="rect">
            <a:avLst/>
          </a:prstGeom>
        </p:spPr>
      </p:pic>
      <p:pic>
        <p:nvPicPr>
          <p:cNvPr id="6" name="Billede 5" descr="Et billede, der indeholder tekst, kort, skærmbillede&#10;&#10;Automatisk genereret beskrivelse">
            <a:extLst>
              <a:ext uri="{FF2B5EF4-FFF2-40B4-BE49-F238E27FC236}">
                <a16:creationId xmlns:a16="http://schemas.microsoft.com/office/drawing/2014/main" id="{43EFADDA-1747-6A62-F635-B4F2F92B4F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02016" y="1769164"/>
            <a:ext cx="5751171" cy="5088835"/>
          </a:xfrm>
          <a:prstGeom prst="rect">
            <a:avLst/>
          </a:prstGeom>
        </p:spPr>
      </p:pic>
      <p:pic>
        <p:nvPicPr>
          <p:cNvPr id="8" name="Billede 7">
            <a:extLst>
              <a:ext uri="{FF2B5EF4-FFF2-40B4-BE49-F238E27FC236}">
                <a16:creationId xmlns:a16="http://schemas.microsoft.com/office/drawing/2014/main" id="{98AAF53E-EDFC-7BFE-2D06-B365954087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flipH="1" flipV="1">
            <a:off x="9531625" y="248479"/>
            <a:ext cx="2305879" cy="540617"/>
          </a:xfrm>
          <a:prstGeom prst="rect">
            <a:avLst/>
          </a:prstGeom>
        </p:spPr>
      </p:pic>
    </p:spTree>
    <p:extLst>
      <p:ext uri="{BB962C8B-B14F-4D97-AF65-F5344CB8AC3E}">
        <p14:creationId xmlns:p14="http://schemas.microsoft.com/office/powerpoint/2010/main" val="9992372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A25BC66-838F-C0FF-E2EC-6EDD6C7FBE93}"/>
              </a:ext>
            </a:extLst>
          </p:cNvPr>
          <p:cNvSpPr>
            <a:spLocks noGrp="1"/>
          </p:cNvSpPr>
          <p:nvPr>
            <p:ph type="title"/>
          </p:nvPr>
        </p:nvSpPr>
        <p:spPr/>
        <p:txBody>
          <a:bodyPr/>
          <a:lstStyle/>
          <a:p>
            <a:r>
              <a:rPr lang="da-DK" dirty="0"/>
              <a:t>HOLTE LOPPEMARKED</a:t>
            </a:r>
          </a:p>
        </p:txBody>
      </p:sp>
      <p:pic>
        <p:nvPicPr>
          <p:cNvPr id="5" name="Picture 8">
            <a:extLst>
              <a:ext uri="{FF2B5EF4-FFF2-40B4-BE49-F238E27FC236}">
                <a16:creationId xmlns:a16="http://schemas.microsoft.com/office/drawing/2014/main" id="{E082A121-B2D1-EB5C-9237-60F920A2105D}"/>
              </a:ext>
            </a:extLst>
          </p:cNvPr>
          <p:cNvPicPr>
            <a:picLocks noGrp="1" noChangeAspect="1" noChangeArrowheads="1"/>
          </p:cNvPicPr>
          <p:nvPr>
            <p:ph type="pic" idx="1"/>
          </p:nvPr>
        </p:nvPicPr>
        <p:blipFill>
          <a:blip r:embed="rId2">
            <a:extLst>
              <a:ext uri="{28A0092B-C50C-407E-A947-70E740481C1C}">
                <a14:useLocalDpi xmlns:a14="http://schemas.microsoft.com/office/drawing/2010/main" val="0"/>
              </a:ext>
            </a:extLst>
          </a:blip>
          <a:srcRect l="15646" r="15646"/>
          <a:stretch>
            <a:fillRect/>
          </a:stretch>
        </p:blipFill>
        <p:spPr bwMode="auto">
          <a:xfrm>
            <a:off x="5183188" y="987426"/>
            <a:ext cx="3466290" cy="255820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08924350-03DD-3EE2-5B17-A75B70F1FB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60641" y="1057001"/>
            <a:ext cx="2495550" cy="22098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40C50121-88A0-4779-053A-43FDF6DB5A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46353" y="3591200"/>
            <a:ext cx="2524125" cy="1895475"/>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a:extLst>
              <a:ext uri="{FF2B5EF4-FFF2-40B4-BE49-F238E27FC236}">
                <a16:creationId xmlns:a16="http://schemas.microsoft.com/office/drawing/2014/main" id="{CA2C601C-9E84-17D2-E2F8-0050542719C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87378" y="3963194"/>
            <a:ext cx="1562100" cy="2219325"/>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a:extLst>
              <a:ext uri="{FF2B5EF4-FFF2-40B4-BE49-F238E27FC236}">
                <a16:creationId xmlns:a16="http://schemas.microsoft.com/office/drawing/2014/main" id="{F0279AE5-7E93-A6C1-4222-3A08FE5541F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33035" y="4155838"/>
            <a:ext cx="2543175" cy="18954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FF82DE99-56A8-F5EC-AA62-CA4FC64117B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1959" y="2057400"/>
            <a:ext cx="1943100" cy="2209800"/>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a:extLst>
              <a:ext uri="{FF2B5EF4-FFF2-40B4-BE49-F238E27FC236}">
                <a16:creationId xmlns:a16="http://schemas.microsoft.com/office/drawing/2014/main" id="{CD09BF47-1E23-3D27-1AE2-9ADA761FAE8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6134" y="4310337"/>
            <a:ext cx="1771650" cy="2352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8806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a:extLst>
              <a:ext uri="{FF2B5EF4-FFF2-40B4-BE49-F238E27FC236}">
                <a16:creationId xmlns:a16="http://schemas.microsoft.com/office/drawing/2014/main" id="{EE2279DE-F42C-B000-3EFC-58BB75093478}"/>
              </a:ext>
            </a:extLst>
          </p:cNvPr>
          <p:cNvSpPr>
            <a:spLocks noChangeArrowheads="1"/>
          </p:cNvSpPr>
          <p:nvPr/>
        </p:nvSpPr>
        <p:spPr bwMode="auto">
          <a:xfrm>
            <a:off x="-7113" y="-6437549"/>
            <a:ext cx="12161791" cy="13388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lang="da-DK" altLang="da-DK" sz="1200" dirty="0">
              <a:solidFill>
                <a:srgbClr val="000000"/>
              </a:solidFill>
              <a:latin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a-DK" altLang="da-DK" sz="1200" b="0" i="0" u="none" strike="noStrike" cap="none" normalizeH="0" baseline="0" dirty="0">
              <a:ln>
                <a:noFill/>
              </a:ln>
              <a:solidFill>
                <a:srgbClr val="000000"/>
              </a:solidFill>
              <a:effectLst/>
              <a:latin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da-DK" altLang="da-DK" sz="1200" dirty="0">
              <a:solidFill>
                <a:srgbClr val="000000"/>
              </a:solidFill>
              <a:latin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a-DK" altLang="da-DK" sz="1200" b="0" i="0" u="none" strike="noStrike" cap="none" normalizeH="0" baseline="0" dirty="0">
              <a:ln>
                <a:noFill/>
              </a:ln>
              <a:solidFill>
                <a:srgbClr val="000000"/>
              </a:solidFill>
              <a:effectLst/>
              <a:latin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da-DK" altLang="da-DK" sz="1200" dirty="0">
              <a:solidFill>
                <a:srgbClr val="000000"/>
              </a:solidFill>
              <a:latin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a-DK" altLang="da-DK" sz="1200" b="0" i="0" u="none" strike="noStrike" cap="none" normalizeH="0" baseline="0" dirty="0">
              <a:ln>
                <a:noFill/>
              </a:ln>
              <a:solidFill>
                <a:srgbClr val="000000"/>
              </a:solidFill>
              <a:effectLst/>
              <a:latin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da-DK" altLang="da-DK" sz="1200" dirty="0">
              <a:solidFill>
                <a:srgbClr val="000000"/>
              </a:solidFill>
              <a:latin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a-DK" altLang="da-DK" sz="1200" b="0" i="0" u="none" strike="noStrike" cap="none" normalizeH="0" baseline="0" dirty="0">
              <a:ln>
                <a:noFill/>
              </a:ln>
              <a:solidFill>
                <a:srgbClr val="000000"/>
              </a:solidFill>
              <a:effectLst/>
              <a:latin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da-DK" altLang="da-DK" sz="1200" dirty="0">
              <a:solidFill>
                <a:srgbClr val="000000"/>
              </a:solidFill>
              <a:latin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a-DK" altLang="da-DK" sz="1200" b="0" i="0" u="none" strike="noStrike" cap="none" normalizeH="0" baseline="0" dirty="0">
              <a:ln>
                <a:noFill/>
              </a:ln>
              <a:solidFill>
                <a:srgbClr val="000000"/>
              </a:solidFill>
              <a:effectLst/>
              <a:latin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da-DK" altLang="da-DK" sz="1200" dirty="0">
              <a:solidFill>
                <a:srgbClr val="000000"/>
              </a:solidFill>
              <a:latin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a-DK" altLang="da-DK" sz="1200" b="0" i="0" u="none" strike="noStrike" cap="none" normalizeH="0" baseline="0" dirty="0">
              <a:ln>
                <a:noFill/>
              </a:ln>
              <a:solidFill>
                <a:srgbClr val="000000"/>
              </a:solidFill>
              <a:effectLst/>
              <a:latin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da-DK" altLang="da-DK" sz="1200" dirty="0">
              <a:solidFill>
                <a:srgbClr val="000000"/>
              </a:solidFill>
              <a:latin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a-DK" altLang="da-DK" sz="1200" b="0" i="0" u="none" strike="noStrike" cap="none" normalizeH="0" baseline="0" dirty="0">
              <a:ln>
                <a:noFill/>
              </a:ln>
              <a:solidFill>
                <a:srgbClr val="000000"/>
              </a:solidFill>
              <a:effectLst/>
              <a:latin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da-DK" altLang="da-DK" sz="1200" dirty="0">
              <a:solidFill>
                <a:srgbClr val="000000"/>
              </a:solidFill>
              <a:latin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a-DK" altLang="da-DK" sz="1200" b="0" i="0" u="none" strike="noStrike" cap="none" normalizeH="0" baseline="0" dirty="0">
              <a:ln>
                <a:noFill/>
              </a:ln>
              <a:solidFill>
                <a:srgbClr val="000000"/>
              </a:solidFill>
              <a:effectLst/>
              <a:latin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da-DK" altLang="da-DK" sz="1200" dirty="0">
              <a:solidFill>
                <a:srgbClr val="000000"/>
              </a:solidFill>
              <a:latin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a-DK" altLang="da-DK" sz="1200" b="0" i="0" u="none" strike="noStrike" cap="none" normalizeH="0" baseline="0" dirty="0">
              <a:ln>
                <a:noFill/>
              </a:ln>
              <a:solidFill>
                <a:srgbClr val="000000"/>
              </a:solidFill>
              <a:effectLst/>
              <a:latin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da-DK" altLang="da-DK" sz="1200" dirty="0">
              <a:solidFill>
                <a:srgbClr val="000000"/>
              </a:solidFill>
              <a:latin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a-DK" altLang="da-DK" sz="1200" b="0" i="0" u="none" strike="noStrike" cap="none" normalizeH="0" baseline="0" dirty="0">
              <a:ln>
                <a:noFill/>
              </a:ln>
              <a:solidFill>
                <a:srgbClr val="000000"/>
              </a:solidFill>
              <a:effectLst/>
              <a:latin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da-DK" altLang="da-DK" sz="1200" dirty="0">
              <a:solidFill>
                <a:srgbClr val="000000"/>
              </a:solidFill>
              <a:latin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a-DK" altLang="da-DK" sz="1200" b="0" i="0" u="none" strike="noStrike" cap="none" normalizeH="0" baseline="0" dirty="0">
              <a:ln>
                <a:noFill/>
              </a:ln>
              <a:solidFill>
                <a:srgbClr val="000000"/>
              </a:solidFill>
              <a:effectLst/>
              <a:latin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da-DK" altLang="da-DK" sz="1200" dirty="0">
              <a:solidFill>
                <a:srgbClr val="000000"/>
              </a:solidFill>
              <a:latin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a-DK" altLang="da-DK" sz="1200" b="0" i="0" u="none" strike="noStrike" cap="none" normalizeH="0" baseline="0" dirty="0">
              <a:ln>
                <a:noFill/>
              </a:ln>
              <a:solidFill>
                <a:srgbClr val="000000"/>
              </a:solidFill>
              <a:effectLst/>
              <a:latin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da-DK" altLang="da-DK" sz="1200" dirty="0">
              <a:solidFill>
                <a:srgbClr val="000000"/>
              </a:solidFill>
              <a:latin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a-DK" altLang="da-DK" sz="1200" b="0" i="0" u="none" strike="noStrike" cap="none" normalizeH="0" baseline="0" dirty="0">
              <a:ln>
                <a:noFill/>
              </a:ln>
              <a:solidFill>
                <a:srgbClr val="000000"/>
              </a:solidFill>
              <a:effectLst/>
              <a:latin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da-DK" altLang="da-DK" sz="1200" dirty="0">
              <a:solidFill>
                <a:srgbClr val="000000"/>
              </a:solidFill>
              <a:latin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da-DK" altLang="da-DK" sz="1200" dirty="0">
              <a:solidFill>
                <a:srgbClr val="000000"/>
              </a:solidFill>
              <a:latin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da-DK" altLang="da-DK" sz="1200" dirty="0">
              <a:solidFill>
                <a:srgbClr val="000000"/>
              </a:solidFill>
              <a:latin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da-DK" altLang="da-DK" sz="1200" dirty="0">
              <a:solidFill>
                <a:srgbClr val="000000"/>
              </a:solidFill>
              <a:latin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da-DK" altLang="da-DK" sz="1200" dirty="0">
              <a:solidFill>
                <a:srgbClr val="000000"/>
              </a:solidFill>
              <a:latin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da-DK" altLang="da-DK" sz="1200" dirty="0">
              <a:solidFill>
                <a:srgbClr val="000000"/>
              </a:solidFill>
              <a:latin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da-DK" altLang="da-DK" sz="1200" dirty="0">
              <a:solidFill>
                <a:srgbClr val="000000"/>
              </a:solidFill>
              <a:latin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da-DK" altLang="da-DK" sz="1200" dirty="0">
              <a:solidFill>
                <a:srgbClr val="000000"/>
              </a:solidFill>
              <a:latin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da-DK" altLang="da-DK" sz="1200" dirty="0">
              <a:solidFill>
                <a:srgbClr val="000000"/>
              </a:solidFill>
              <a:latin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da-DK" altLang="da-DK" sz="1200" dirty="0">
              <a:solidFill>
                <a:srgbClr val="000000"/>
              </a:solidFill>
              <a:latin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da-DK" altLang="da-DK" sz="1200" dirty="0">
              <a:solidFill>
                <a:srgbClr val="000000"/>
              </a:solidFill>
              <a:latin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da-DK" altLang="da-DK" sz="1200" dirty="0">
              <a:solidFill>
                <a:srgbClr val="000000"/>
              </a:solidFill>
              <a:latin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da-DK" altLang="da-DK" sz="1200" dirty="0">
              <a:solidFill>
                <a:srgbClr val="000000"/>
              </a:solidFill>
              <a:latin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da-DK" altLang="da-DK" sz="1200" dirty="0">
              <a:solidFill>
                <a:srgbClr val="000000"/>
              </a:solidFill>
              <a:latin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da-DK" altLang="da-DK" sz="1200" dirty="0">
              <a:solidFill>
                <a:srgbClr val="000000"/>
              </a:solidFill>
              <a:latin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da-DK" altLang="da-DK" sz="1200" dirty="0">
              <a:solidFill>
                <a:srgbClr val="000000"/>
              </a:solidFill>
              <a:latin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a-DK" altLang="da-DK" sz="1200" b="1" i="0" u="sng" strike="noStrike" cap="none" normalizeH="0" baseline="0" dirty="0">
                <a:ln>
                  <a:noFill/>
                </a:ln>
                <a:solidFill>
                  <a:srgbClr val="000000"/>
                </a:solidFill>
                <a:effectLst/>
                <a:latin typeface="Calibri" panose="020F0502020204030204" pitchFamily="34" charset="0"/>
                <a:cs typeface="Calibri" panose="020F0502020204030204" pitchFamily="34" charset="0"/>
              </a:rPr>
              <a:t>Kære Frivillige idrætsforeninger i Rudersdal</a:t>
            </a:r>
            <a:r>
              <a:rPr kumimoji="0" lang="da-DK" altLang="da-DK" sz="1200" b="1" i="0" u="none" strike="noStrike" cap="none" normalizeH="0" baseline="0" dirty="0">
                <a:ln>
                  <a:noFill/>
                </a:ln>
                <a:solidFill>
                  <a:srgbClr val="000000"/>
                </a:solidFill>
                <a:effectLst/>
                <a:latin typeface="Calibri" panose="020F0502020204030204" pitchFamily="34" charset="0"/>
                <a:cs typeface="Calibri" panose="020F0502020204030204" pitchFamily="34" charset="0"/>
              </a:rPr>
              <a:t> </a:t>
            </a:r>
            <a:endParaRPr kumimoji="0" lang="da-DK" altLang="da-DK"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a-DK" altLang="da-DK" sz="1200" b="0" i="0" u="none" strike="noStrike" cap="none" normalizeH="0" baseline="0" dirty="0">
                <a:ln>
                  <a:noFill/>
                </a:ln>
                <a:solidFill>
                  <a:srgbClr val="000000"/>
                </a:solidFill>
                <a:effectLst/>
                <a:latin typeface="Calibri" panose="020F0502020204030204" pitchFamily="34" charset="0"/>
                <a:cs typeface="Calibri" panose="020F0502020204030204" pitchFamily="34" charset="0"/>
              </a:rPr>
              <a:t>Så nærmer vi os foråret og den kommende sæson af Holte Loppemarked. Tak til alle de foreninger  der sidste år var med til at skabe en spændende, farverig og anderledes sæson. </a:t>
            </a:r>
          </a:p>
          <a:p>
            <a:pPr marL="0" marR="0" lvl="0" indent="0" algn="l" defTabSz="914400" rtl="0" eaLnBrk="0" fontAlgn="base" latinLnBrk="0" hangingPunct="0">
              <a:lnSpc>
                <a:spcPct val="100000"/>
              </a:lnSpc>
              <a:spcBef>
                <a:spcPct val="0"/>
              </a:spcBef>
              <a:spcAft>
                <a:spcPct val="0"/>
              </a:spcAft>
              <a:buClrTx/>
              <a:buSzTx/>
              <a:buFontTx/>
              <a:buNone/>
              <a:tabLst/>
            </a:pPr>
            <a:r>
              <a:rPr kumimoji="0" lang="da-DK" altLang="da-DK" sz="1200" b="0" i="0" u="none" strike="noStrike" cap="none" normalizeH="0" baseline="0" dirty="0">
                <a:ln>
                  <a:noFill/>
                </a:ln>
                <a:solidFill>
                  <a:srgbClr val="000000"/>
                </a:solidFill>
                <a:effectLst/>
                <a:latin typeface="Calibri" panose="020F0502020204030204" pitchFamily="34" charset="0"/>
                <a:cs typeface="Calibri" panose="020F0502020204030204" pitchFamily="34" charset="0"/>
              </a:rPr>
              <a:t>Vi håber på, at de og mange andre vil deltage igen i år. </a:t>
            </a:r>
            <a:endParaRPr kumimoji="0" lang="da-DK" altLang="da-DK"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a-DK" altLang="da-DK" sz="1200" b="0" i="0" u="none" strike="noStrike" cap="none" normalizeH="0" baseline="0" dirty="0">
                <a:ln>
                  <a:noFill/>
                </a:ln>
                <a:solidFill>
                  <a:srgbClr val="000000"/>
                </a:solidFill>
                <a:effectLst/>
                <a:latin typeface="Calibri" panose="020F0502020204030204" pitchFamily="34" charset="0"/>
                <a:cs typeface="Calibri" panose="020F0502020204030204" pitchFamily="34" charset="0"/>
              </a:rPr>
              <a:t>De foreninger der deltog, har på imponerende vis stået for koncerter, </a:t>
            </a:r>
            <a:r>
              <a:rPr kumimoji="0" lang="da-DK" altLang="da-DK" sz="1200" b="0" i="0" u="none" strike="noStrike" cap="none" normalizeH="0" baseline="0" dirty="0" err="1">
                <a:ln>
                  <a:noFill/>
                </a:ln>
                <a:solidFill>
                  <a:srgbClr val="000000"/>
                </a:solidFill>
                <a:effectLst/>
                <a:latin typeface="Calibri" panose="020F0502020204030204" pitchFamily="34" charset="0"/>
                <a:cs typeface="Calibri" panose="020F0502020204030204" pitchFamily="34" charset="0"/>
              </a:rPr>
              <a:t>krea</a:t>
            </a:r>
            <a:r>
              <a:rPr kumimoji="0" lang="da-DK" altLang="da-DK" sz="1200" b="0" i="0" u="none" strike="noStrike" cap="none" normalizeH="0" baseline="0" dirty="0">
                <a:ln>
                  <a:noFill/>
                </a:ln>
                <a:solidFill>
                  <a:srgbClr val="000000"/>
                </a:solidFill>
                <a:effectLst/>
                <a:latin typeface="Calibri" panose="020F0502020204030204" pitchFamily="34" charset="0"/>
                <a:cs typeface="Calibri" panose="020F0502020204030204" pitchFamily="34" charset="0"/>
              </a:rPr>
              <a:t>-værksted, tegning,  quizzer og andre konkurrencer, turneringer, skattejagt, samling af armbånd, uddeling af solcreme, </a:t>
            </a:r>
          </a:p>
          <a:p>
            <a:pPr marL="0" marR="0" lvl="0" indent="0" algn="l" defTabSz="914400" rtl="0" eaLnBrk="0" fontAlgn="base" latinLnBrk="0" hangingPunct="0">
              <a:lnSpc>
                <a:spcPct val="100000"/>
              </a:lnSpc>
              <a:spcBef>
                <a:spcPct val="0"/>
              </a:spcBef>
              <a:spcAft>
                <a:spcPct val="0"/>
              </a:spcAft>
              <a:buClrTx/>
              <a:buSzTx/>
              <a:buFontTx/>
              <a:buNone/>
              <a:tabLst/>
            </a:pPr>
            <a:r>
              <a:rPr kumimoji="0" lang="da-DK" altLang="da-DK" sz="1200" b="0" i="0" u="none" strike="noStrike" cap="none" normalizeH="0" baseline="0" dirty="0">
                <a:ln>
                  <a:noFill/>
                </a:ln>
                <a:solidFill>
                  <a:srgbClr val="000000"/>
                </a:solidFill>
                <a:effectLst/>
                <a:latin typeface="Calibri" panose="020F0502020204030204" pitchFamily="34" charset="0"/>
                <a:cs typeface="Calibri" panose="020F0502020204030204" pitchFamily="34" charset="0"/>
              </a:rPr>
              <a:t>indsamlinger, informering og meget andet. Nogle foreninger er kommet på markedet meget, eller  af flere omgange, og andre har blot været forbi en enkelt gang. </a:t>
            </a:r>
            <a:endParaRPr kumimoji="0" lang="da-DK" altLang="da-DK"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a-DK" altLang="da-DK" sz="1200" b="1" i="0" u="none" strike="noStrike" cap="none" normalizeH="0" baseline="0" dirty="0">
              <a:ln>
                <a:noFill/>
              </a:ln>
              <a:solidFill>
                <a:srgbClr val="000000"/>
              </a:solidFill>
              <a:effectLst/>
              <a:latin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a-DK" altLang="da-DK" sz="1200" b="1" i="0" u="none" strike="noStrike" cap="none" normalizeH="0" baseline="0" dirty="0">
                <a:ln>
                  <a:noFill/>
                </a:ln>
                <a:solidFill>
                  <a:srgbClr val="000000"/>
                </a:solidFill>
                <a:effectLst/>
                <a:latin typeface="Calibri" panose="020F0502020204030204" pitchFamily="34" charset="0"/>
                <a:cs typeface="Calibri" panose="020F0502020204030204" pitchFamily="34" charset="0"/>
              </a:rPr>
              <a:t>I år varer loppemarkedet fra den 14. april til den 13. oktober 2024. Der er ikke marked den 18.  august pga. afholdelse af Ironman.</a:t>
            </a:r>
            <a:endParaRPr kumimoji="0" lang="da-DK" altLang="da-DK"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lang="da-DK" altLang="da-DK" sz="1200" dirty="0">
              <a:solidFill>
                <a:srgbClr val="000000"/>
              </a:solidFill>
              <a:latin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a-DK" altLang="da-DK" sz="1200" i="0" u="none" strike="noStrike" cap="none" normalizeH="0" baseline="0" dirty="0">
                <a:ln>
                  <a:noFill/>
                </a:ln>
                <a:solidFill>
                  <a:srgbClr val="000000"/>
                </a:solidFill>
                <a:effectLst/>
                <a:latin typeface="Calibri" panose="020F0502020204030204" pitchFamily="34" charset="0"/>
                <a:cs typeface="Calibri" panose="020F0502020204030204" pitchFamily="34" charset="0"/>
              </a:rPr>
              <a:t>Ønsker </a:t>
            </a:r>
            <a:r>
              <a:rPr kumimoji="0" lang="da-DK" altLang="da-DK" sz="1200" b="0" i="0" u="none" strike="noStrike" cap="none" normalizeH="0" baseline="0" dirty="0">
                <a:ln>
                  <a:noFill/>
                </a:ln>
                <a:solidFill>
                  <a:srgbClr val="000000"/>
                </a:solidFill>
                <a:effectLst/>
                <a:latin typeface="Calibri" panose="020F0502020204030204" pitchFamily="34" charset="0"/>
                <a:cs typeface="Calibri" panose="020F0502020204030204" pitchFamily="34" charset="0"/>
              </a:rPr>
              <a:t>jeres forening at deltage i år, så er det muligt de fleste datoer, selvom vi vil forsøge at  fordele events og foreninger udover hele sæsonen. </a:t>
            </a:r>
          </a:p>
          <a:p>
            <a:pPr marL="0" marR="0" lvl="0" indent="0" algn="l" defTabSz="914400" rtl="0" eaLnBrk="0" fontAlgn="base" latinLnBrk="0" hangingPunct="0">
              <a:lnSpc>
                <a:spcPct val="100000"/>
              </a:lnSpc>
              <a:spcBef>
                <a:spcPct val="0"/>
              </a:spcBef>
              <a:spcAft>
                <a:spcPct val="0"/>
              </a:spcAft>
              <a:buClrTx/>
              <a:buSzTx/>
              <a:buFontTx/>
              <a:buNone/>
              <a:tabLst/>
            </a:pPr>
            <a:r>
              <a:rPr kumimoji="0" lang="da-DK" altLang="da-DK" sz="1200" b="0" i="0" u="none" strike="noStrike" cap="none" normalizeH="0" baseline="0" dirty="0">
                <a:ln>
                  <a:noFill/>
                </a:ln>
                <a:solidFill>
                  <a:srgbClr val="000000"/>
                </a:solidFill>
                <a:effectLst/>
                <a:latin typeface="Calibri" panose="020F0502020204030204" pitchFamily="34" charset="0"/>
                <a:cs typeface="Calibri" panose="020F0502020204030204" pitchFamily="34" charset="0"/>
              </a:rPr>
              <a:t>Kræver jeres event meget plads, så skriv gerne  til os i god tid. Dette giver både mulighed for at kunne reservere et passende område den ønskede  søndag, samt mulighed </a:t>
            </a:r>
          </a:p>
          <a:p>
            <a:pPr marL="0" marR="0" lvl="0" indent="0" algn="l" defTabSz="914400" rtl="0" eaLnBrk="0" fontAlgn="base" latinLnBrk="0" hangingPunct="0">
              <a:lnSpc>
                <a:spcPct val="100000"/>
              </a:lnSpc>
              <a:spcBef>
                <a:spcPct val="0"/>
              </a:spcBef>
              <a:spcAft>
                <a:spcPct val="0"/>
              </a:spcAft>
              <a:buClrTx/>
              <a:buSzTx/>
              <a:buFontTx/>
              <a:buNone/>
              <a:tabLst/>
            </a:pPr>
            <a:r>
              <a:rPr kumimoji="0" lang="da-DK" altLang="da-DK" sz="1200" b="0" i="0" u="none" strike="noStrike" cap="none" normalizeH="0" baseline="0" dirty="0">
                <a:ln>
                  <a:noFill/>
                </a:ln>
                <a:solidFill>
                  <a:srgbClr val="000000"/>
                </a:solidFill>
                <a:effectLst/>
                <a:latin typeface="Calibri" panose="020F0502020204030204" pitchFamily="34" charset="0"/>
                <a:cs typeface="Calibri" panose="020F0502020204030204" pitchFamily="34" charset="0"/>
              </a:rPr>
              <a:t>for at promovere jeres forening og event via </a:t>
            </a:r>
            <a:r>
              <a:rPr kumimoji="0" lang="da-DK" altLang="da-DK" sz="1200" b="0" i="0" u="none" strike="noStrike" cap="none" normalizeH="0" baseline="0" dirty="0" err="1">
                <a:ln>
                  <a:noFill/>
                </a:ln>
                <a:solidFill>
                  <a:srgbClr val="000000"/>
                </a:solidFill>
                <a:effectLst/>
                <a:latin typeface="Calibri" panose="020F0502020204030204" pitchFamily="34" charset="0"/>
                <a:cs typeface="Calibri" panose="020F0502020204030204" pitchFamily="34" charset="0"/>
              </a:rPr>
              <a:t>facebook</a:t>
            </a:r>
            <a:r>
              <a:rPr kumimoji="0" lang="da-DK" altLang="da-DK" sz="1200" b="0" i="0" u="none" strike="noStrike" cap="none" normalizeH="0" baseline="0" dirty="0">
                <a:ln>
                  <a:noFill/>
                </a:ln>
                <a:solidFill>
                  <a:srgbClr val="000000"/>
                </a:solidFill>
                <a:effectLst/>
                <a:latin typeface="Calibri" panose="020F0502020204030204" pitchFamily="34" charset="0"/>
                <a:cs typeface="Calibri" panose="020F0502020204030204" pitchFamily="34" charset="0"/>
              </a:rPr>
              <a:t> og Instagram. Send derfor gerne en kort tekst omkring jeres forening, evt. sammen med et link og et foto, når en dato  er på plads. </a:t>
            </a:r>
          </a:p>
          <a:p>
            <a:pPr marL="0" marR="0" lvl="0" indent="0" algn="l" defTabSz="914400" rtl="0" eaLnBrk="0" fontAlgn="base" latinLnBrk="0" hangingPunct="0">
              <a:lnSpc>
                <a:spcPct val="100000"/>
              </a:lnSpc>
              <a:spcBef>
                <a:spcPct val="0"/>
              </a:spcBef>
              <a:spcAft>
                <a:spcPct val="0"/>
              </a:spcAft>
              <a:buClrTx/>
              <a:buSzTx/>
              <a:buFontTx/>
              <a:buNone/>
              <a:tabLst/>
            </a:pPr>
            <a:r>
              <a:rPr kumimoji="0" lang="da-DK" altLang="da-DK" sz="1200" b="0" i="0" u="none" strike="noStrike" cap="none" normalizeH="0" baseline="0" dirty="0">
                <a:ln>
                  <a:noFill/>
                </a:ln>
                <a:solidFill>
                  <a:srgbClr val="000000"/>
                </a:solidFill>
                <a:effectLst/>
                <a:latin typeface="Calibri" panose="020F0502020204030204" pitchFamily="34" charset="0"/>
                <a:cs typeface="Calibri" panose="020F0502020204030204" pitchFamily="34" charset="0"/>
              </a:rPr>
              <a:t>Det kan dog ofte også lade sig gøre at få en plads tæt på en ønsket søndag, - særligt hvis I blot har brug for et mindre område. vender også tilbage igen denne sæson og der vil selvfølgelig </a:t>
            </a:r>
          </a:p>
          <a:p>
            <a:pPr marL="0" marR="0" lvl="0" indent="0" algn="l" defTabSz="914400" rtl="0" eaLnBrk="0" fontAlgn="base" latinLnBrk="0" hangingPunct="0">
              <a:lnSpc>
                <a:spcPct val="100000"/>
              </a:lnSpc>
              <a:spcBef>
                <a:spcPct val="0"/>
              </a:spcBef>
              <a:spcAft>
                <a:spcPct val="0"/>
              </a:spcAft>
              <a:buClrTx/>
              <a:buSzTx/>
              <a:buFontTx/>
              <a:buNone/>
              <a:tabLst/>
            </a:pPr>
            <a:r>
              <a:rPr kumimoji="0" lang="da-DK" altLang="da-DK" sz="1200" b="0" i="0" u="none" strike="noStrike" cap="none" normalizeH="0" baseline="0" dirty="0">
                <a:ln>
                  <a:noFill/>
                </a:ln>
                <a:solidFill>
                  <a:srgbClr val="000000"/>
                </a:solidFill>
                <a:effectLst/>
                <a:latin typeface="Calibri" panose="020F0502020204030204" pitchFamily="34" charset="0"/>
                <a:cs typeface="Calibri" panose="020F0502020204030204" pitchFamily="34" charset="0"/>
              </a:rPr>
              <a:t>også være musik ved åbning og  lukning, samt andre events.</a:t>
            </a:r>
          </a:p>
          <a:p>
            <a:pPr marL="0" marR="0" lvl="0" indent="0" algn="l" defTabSz="914400" rtl="0" eaLnBrk="0" fontAlgn="base" latinLnBrk="0" hangingPunct="0">
              <a:lnSpc>
                <a:spcPct val="100000"/>
              </a:lnSpc>
              <a:spcBef>
                <a:spcPct val="0"/>
              </a:spcBef>
              <a:spcAft>
                <a:spcPct val="0"/>
              </a:spcAft>
              <a:buClrTx/>
              <a:buSzTx/>
              <a:buFontTx/>
              <a:buNone/>
              <a:tabLst/>
            </a:pPr>
            <a:endParaRPr lang="da-DK" altLang="da-DK" sz="1200" dirty="0">
              <a:solidFill>
                <a:srgbClr val="000000"/>
              </a:solidFill>
              <a:latin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a-DK" altLang="da-DK" sz="1200" b="0" i="0" u="none" strike="noStrike" cap="none" normalizeH="0" baseline="0" dirty="0">
                <a:ln>
                  <a:noFill/>
                </a:ln>
                <a:solidFill>
                  <a:srgbClr val="000000"/>
                </a:solidFill>
                <a:effectLst/>
                <a:latin typeface="Calibri" panose="020F0502020204030204" pitchFamily="34" charset="0"/>
                <a:cs typeface="Calibri" panose="020F0502020204030204" pitchFamily="34" charset="0"/>
              </a:rPr>
              <a:t>Vi vil meget gerne have lønnet hjælp til oprydning om søndagen efter markedet. Oprydning  foregår ved at man møder op på pladsen ca. kl. 14.15 og finder os (røde hatte). </a:t>
            </a:r>
          </a:p>
          <a:p>
            <a:pPr marL="0" marR="0" lvl="0" indent="0" algn="l" defTabSz="914400" rtl="0" eaLnBrk="0" fontAlgn="base" latinLnBrk="0" hangingPunct="0">
              <a:lnSpc>
                <a:spcPct val="100000"/>
              </a:lnSpc>
              <a:spcBef>
                <a:spcPct val="0"/>
              </a:spcBef>
              <a:spcAft>
                <a:spcPct val="0"/>
              </a:spcAft>
              <a:buClrTx/>
              <a:buSzTx/>
              <a:buFontTx/>
              <a:buNone/>
              <a:tabLst/>
            </a:pPr>
            <a:r>
              <a:rPr kumimoji="0" lang="da-DK" altLang="da-DK" sz="1200" b="0" i="0" u="none" strike="noStrike" cap="none" normalizeH="0" baseline="0" dirty="0">
                <a:ln>
                  <a:noFill/>
                </a:ln>
                <a:solidFill>
                  <a:srgbClr val="000000"/>
                </a:solidFill>
                <a:effectLst/>
                <a:latin typeface="Calibri" panose="020F0502020204030204" pitchFamily="34" charset="0"/>
                <a:cs typeface="Calibri" panose="020F0502020204030204" pitchFamily="34" charset="0"/>
              </a:rPr>
              <a:t>Vi udleverer handsker, gribetænger og skraldeposer, også begynder man at fjerne skrald i takt med at biler og  lopper forlader parkeringspladsen. Det varer ca. 1,5-2 timer, hvis</a:t>
            </a:r>
          </a:p>
          <a:p>
            <a:pPr marL="0" marR="0" lvl="0" indent="0" algn="l" defTabSz="914400" rtl="0" eaLnBrk="0" fontAlgn="base" latinLnBrk="0" hangingPunct="0">
              <a:lnSpc>
                <a:spcPct val="100000"/>
              </a:lnSpc>
              <a:spcBef>
                <a:spcPct val="0"/>
              </a:spcBef>
              <a:spcAft>
                <a:spcPct val="0"/>
              </a:spcAft>
              <a:buClrTx/>
              <a:buSzTx/>
              <a:buFontTx/>
              <a:buNone/>
              <a:tabLst/>
            </a:pPr>
            <a:r>
              <a:rPr kumimoji="0" lang="da-DK" altLang="da-DK" sz="1200" b="0" i="0" u="none" strike="noStrike" cap="none" normalizeH="0" baseline="0" dirty="0">
                <a:ln>
                  <a:noFill/>
                </a:ln>
                <a:solidFill>
                  <a:srgbClr val="000000"/>
                </a:solidFill>
                <a:effectLst/>
                <a:latin typeface="Calibri" panose="020F0502020204030204" pitchFamily="34" charset="0"/>
                <a:cs typeface="Calibri" panose="020F0502020204030204" pitchFamily="34" charset="0"/>
              </a:rPr>
              <a:t>man er alene om det, og kan kun gøres på kortere tid hvis man er flere. Meget få foreninger har vist interesse i denne opgave, så  hvis din forening er interesseret i at deltage,</a:t>
            </a:r>
          </a:p>
          <a:p>
            <a:pPr marL="0" marR="0" lvl="0" indent="0" algn="l" defTabSz="914400" rtl="0" eaLnBrk="0" fontAlgn="base" latinLnBrk="0" hangingPunct="0">
              <a:lnSpc>
                <a:spcPct val="100000"/>
              </a:lnSpc>
              <a:spcBef>
                <a:spcPct val="0"/>
              </a:spcBef>
              <a:spcAft>
                <a:spcPct val="0"/>
              </a:spcAft>
              <a:buClrTx/>
              <a:buSzTx/>
              <a:buFontTx/>
              <a:buNone/>
              <a:tabLst/>
            </a:pPr>
            <a:r>
              <a:rPr kumimoji="0" lang="da-DK" altLang="da-DK" sz="1200" b="0" i="0" u="none" strike="noStrike" cap="none" normalizeH="0" baseline="0" dirty="0">
                <a:ln>
                  <a:noFill/>
                </a:ln>
                <a:solidFill>
                  <a:srgbClr val="000000"/>
                </a:solidFill>
                <a:effectLst/>
                <a:latin typeface="Calibri" panose="020F0502020204030204" pitchFamily="34" charset="0"/>
                <a:cs typeface="Calibri" panose="020F0502020204030204" pitchFamily="34" charset="0"/>
              </a:rPr>
              <a:t> så er der altså god mulighed for dette!</a:t>
            </a:r>
          </a:p>
          <a:p>
            <a:pPr marR="0" lvl="0" defTabSz="914400" rtl="0" eaLnBrk="0" fontAlgn="base" latinLnBrk="0" hangingPunct="0">
              <a:lnSpc>
                <a:spcPct val="100000"/>
              </a:lnSpc>
              <a:spcBef>
                <a:spcPct val="0"/>
              </a:spcBef>
              <a:spcAft>
                <a:spcPct val="0"/>
              </a:spcAft>
              <a:buClrTx/>
              <a:buSzTx/>
              <a:tabLst/>
            </a:pPr>
            <a:r>
              <a:rPr kumimoji="0" lang="da-DK" altLang="da-DK" sz="1200" b="0" i="0" u="none" strike="noStrike" cap="none" normalizeH="0" baseline="0" dirty="0">
                <a:ln>
                  <a:noFill/>
                </a:ln>
                <a:solidFill>
                  <a:srgbClr val="000000"/>
                </a:solidFill>
                <a:effectLst/>
                <a:latin typeface="Calibri" panose="020F0502020204030204" pitchFamily="34" charset="0"/>
                <a:cs typeface="Calibri" panose="020F0502020204030204" pitchFamily="34" charset="0"/>
              </a:rPr>
              <a:t>På markedet vil I som regel møde Thomas Voss, Frederik Andersen, Lene Storgaard og vores  oprydder Nuka - udover mig selv. </a:t>
            </a:r>
          </a:p>
          <a:p>
            <a:pPr marL="0" marR="0" lvl="0" indent="0" algn="l" defTabSz="914400" rtl="0" eaLnBrk="0" fontAlgn="base" latinLnBrk="0" hangingPunct="0">
              <a:lnSpc>
                <a:spcPct val="100000"/>
              </a:lnSpc>
              <a:spcBef>
                <a:spcPct val="0"/>
              </a:spcBef>
              <a:spcAft>
                <a:spcPct val="0"/>
              </a:spcAft>
              <a:buClrTx/>
              <a:buSzTx/>
              <a:buFontTx/>
              <a:buNone/>
              <a:tabLst/>
            </a:pPr>
            <a:r>
              <a:rPr kumimoji="0" lang="da-DK" altLang="da-DK" sz="1200" b="0" i="0" u="none" strike="noStrike" cap="none" normalizeH="0" baseline="0" dirty="0">
                <a:ln>
                  <a:noFill/>
                </a:ln>
                <a:solidFill>
                  <a:srgbClr val="000000"/>
                </a:solidFill>
                <a:effectLst/>
                <a:latin typeface="Calibri" panose="020F0502020204030204" pitchFamily="34" charset="0"/>
                <a:cs typeface="Calibri" panose="020F0502020204030204" pitchFamily="34" charset="0"/>
              </a:rPr>
              <a:t>Vi er der fra kl. 5.45, og burde være nemme at finde via vores  røde kasketter. I kan altid ringe til os på dagen - skulle I have brug for hjælp eller andet! </a:t>
            </a:r>
            <a:endParaRPr kumimoji="0" lang="da-DK" altLang="da-DK"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a-DK" altLang="da-DK" sz="1200" b="0" i="0" u="none" strike="noStrike" cap="none" normalizeH="0" baseline="0" dirty="0">
                <a:ln>
                  <a:noFill/>
                </a:ln>
                <a:solidFill>
                  <a:srgbClr val="000000"/>
                </a:solidFill>
                <a:effectLst/>
                <a:latin typeface="Calibri" panose="020F0502020204030204" pitchFamily="34" charset="0"/>
                <a:cs typeface="Calibri" panose="020F0502020204030204" pitchFamily="34" charset="0"/>
              </a:rPr>
              <a:t>Vi glæder os til at høre fra dig og din forening, og ikke mindst at være sammen med jer henover  sommeren! </a:t>
            </a:r>
            <a:endParaRPr kumimoji="0" lang="da-DK" altLang="da-DK"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a-DK" altLang="da-DK" sz="1200" b="0" i="0" u="none" strike="noStrike" cap="none" normalizeH="0" baseline="0" dirty="0">
                <a:ln>
                  <a:noFill/>
                </a:ln>
                <a:solidFill>
                  <a:srgbClr val="000000"/>
                </a:solidFill>
                <a:effectLst/>
                <a:latin typeface="Calibri" panose="020F0502020204030204" pitchFamily="34" charset="0"/>
                <a:cs typeface="Calibri" panose="020F0502020204030204" pitchFamily="34" charset="0"/>
              </a:rPr>
              <a:t>Bedste hilsener </a:t>
            </a:r>
            <a:endParaRPr kumimoji="0" lang="da-DK" altLang="da-DK"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a-DK" altLang="da-DK" sz="1200" b="0" i="0" u="none" strike="noStrike" cap="none" normalizeH="0" baseline="0" dirty="0">
                <a:ln>
                  <a:noFill/>
                </a:ln>
                <a:solidFill>
                  <a:srgbClr val="000000"/>
                </a:solidFill>
                <a:effectLst/>
                <a:latin typeface="Calibri" panose="020F0502020204030204" pitchFamily="34" charset="0"/>
                <a:cs typeface="Calibri" panose="020F0502020204030204" pitchFamily="34" charset="0"/>
              </a:rPr>
              <a:t>Adam </a:t>
            </a:r>
            <a:r>
              <a:rPr kumimoji="0" lang="da-DK" altLang="da-DK" sz="1200" b="0" i="0" u="none" strike="noStrike" cap="none" normalizeH="0" baseline="0" dirty="0" err="1">
                <a:ln>
                  <a:noFill/>
                </a:ln>
                <a:solidFill>
                  <a:srgbClr val="000000"/>
                </a:solidFill>
                <a:effectLst/>
                <a:latin typeface="Calibri" panose="020F0502020204030204" pitchFamily="34" charset="0"/>
                <a:cs typeface="Calibri" panose="020F0502020204030204" pitchFamily="34" charset="0"/>
              </a:rPr>
              <a:t>Schächter</a:t>
            </a:r>
            <a:r>
              <a:rPr kumimoji="0" lang="da-DK" altLang="da-DK" sz="1200" b="0" i="0" u="none" strike="noStrike" cap="none" normalizeH="0" baseline="0" dirty="0">
                <a:ln>
                  <a:noFill/>
                </a:ln>
                <a:solidFill>
                  <a:srgbClr val="000000"/>
                </a:solidFill>
                <a:effectLst/>
                <a:latin typeface="Calibri" panose="020F0502020204030204" pitchFamily="34" charset="0"/>
                <a:cs typeface="Calibri" panose="020F0502020204030204" pitchFamily="34" charset="0"/>
              </a:rPr>
              <a:t> </a:t>
            </a:r>
            <a:endParaRPr kumimoji="0" lang="da-DK" altLang="da-DK"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a-DK" altLang="da-DK" sz="1200" b="0" i="0" u="sng" strike="noStrike" cap="none" normalizeH="0" baseline="0" dirty="0">
                <a:ln>
                  <a:noFill/>
                </a:ln>
                <a:solidFill>
                  <a:srgbClr val="0563C1"/>
                </a:solidFill>
                <a:effectLst/>
                <a:latin typeface="Calibri" panose="020F0502020204030204" pitchFamily="34" charset="0"/>
                <a:cs typeface="Calibri" panose="020F0502020204030204" pitchFamily="34" charset="0"/>
              </a:rPr>
              <a:t>info@holte-loppemarked.dk</a:t>
            </a:r>
            <a:r>
              <a:rPr kumimoji="0" lang="da-DK" altLang="da-DK" sz="1200" b="0" i="0" u="none" strike="noStrike" cap="none" normalizeH="0" baseline="0" dirty="0">
                <a:ln>
                  <a:noFill/>
                </a:ln>
                <a:solidFill>
                  <a:srgbClr val="0563C1"/>
                </a:solidFill>
                <a:effectLst/>
                <a:latin typeface="Calibri" panose="020F0502020204030204" pitchFamily="34" charset="0"/>
                <a:cs typeface="Calibri" panose="020F0502020204030204" pitchFamily="34" charset="0"/>
              </a:rPr>
              <a:t> </a:t>
            </a:r>
            <a:endParaRPr kumimoji="0" lang="da-DK" altLang="da-DK"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a-DK" altLang="da-DK" sz="1200" b="0" i="0" u="none" strike="noStrike" cap="none" normalizeH="0" baseline="0" dirty="0">
                <a:ln>
                  <a:noFill/>
                </a:ln>
                <a:solidFill>
                  <a:srgbClr val="000000"/>
                </a:solidFill>
                <a:effectLst/>
                <a:latin typeface="Calibri" panose="020F0502020204030204" pitchFamily="34" charset="0"/>
                <a:cs typeface="Calibri" panose="020F0502020204030204" pitchFamily="34" charset="0"/>
              </a:rPr>
              <a:t>Loppemarkedets telefon: +45 22200544</a:t>
            </a:r>
            <a:endParaRPr kumimoji="0" lang="da-DK" altLang="da-DK"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da-DK" altLang="da-DK" sz="1800" b="0" i="0" u="none" strike="noStrike" cap="none" normalizeH="0" baseline="0" dirty="0">
                <a:ln>
                  <a:noFill/>
                </a:ln>
                <a:solidFill>
                  <a:schemeClr val="tx1"/>
                </a:solidFill>
                <a:effectLst/>
                <a:latin typeface="Arial" panose="020B0604020202020204" pitchFamily="34" charset="0"/>
              </a:rPr>
            </a:br>
            <a:endParaRPr kumimoji="0" lang="da-DK" altLang="da-DK" sz="1800" b="0" i="0" u="none" strike="noStrike" cap="none" normalizeH="0" baseline="0" dirty="0">
              <a:ln>
                <a:noFill/>
              </a:ln>
              <a:solidFill>
                <a:schemeClr val="tx1"/>
              </a:solidFill>
              <a:effectLst/>
              <a:latin typeface="Arial" panose="020B0604020202020204" pitchFamily="34" charset="0"/>
            </a:endParaRPr>
          </a:p>
        </p:txBody>
      </p:sp>
      <p:pic>
        <p:nvPicPr>
          <p:cNvPr id="5" name="Billede 4">
            <a:extLst>
              <a:ext uri="{FF2B5EF4-FFF2-40B4-BE49-F238E27FC236}">
                <a16:creationId xmlns:a16="http://schemas.microsoft.com/office/drawing/2014/main" id="{05279EB2-11D6-69B8-4A42-FC7F7BC2F4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52114" y="256591"/>
            <a:ext cx="2877799" cy="443205"/>
          </a:xfrm>
          <a:prstGeom prst="rect">
            <a:avLst/>
          </a:prstGeom>
        </p:spPr>
      </p:pic>
    </p:spTree>
    <p:extLst>
      <p:ext uri="{BB962C8B-B14F-4D97-AF65-F5344CB8AC3E}">
        <p14:creationId xmlns:p14="http://schemas.microsoft.com/office/powerpoint/2010/main" val="29463691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D7222AA-3408-AD9A-4644-13FB2B0BA49A}"/>
              </a:ext>
            </a:extLst>
          </p:cNvPr>
          <p:cNvSpPr>
            <a:spLocks noGrp="1"/>
          </p:cNvSpPr>
          <p:nvPr>
            <p:ph type="title"/>
          </p:nvPr>
        </p:nvSpPr>
        <p:spPr>
          <a:xfrm>
            <a:off x="839788" y="987424"/>
            <a:ext cx="3932237" cy="1069975"/>
          </a:xfrm>
        </p:spPr>
        <p:txBody>
          <a:bodyPr/>
          <a:lstStyle/>
          <a:p>
            <a:r>
              <a:rPr lang="da-DK" dirty="0">
                <a:solidFill>
                  <a:srgbClr val="FF0000"/>
                </a:solidFill>
              </a:rPr>
              <a:t>Fremtidens Idræt for Børn og Unge - FIBU</a:t>
            </a:r>
          </a:p>
        </p:txBody>
      </p:sp>
      <p:pic>
        <p:nvPicPr>
          <p:cNvPr id="6" name="Pladsholder til indhold 5" descr="Et billede, der indeholder tekst, skærmbillede&#10;&#10;Automatisk genereret beskrivelse">
            <a:extLst>
              <a:ext uri="{FF2B5EF4-FFF2-40B4-BE49-F238E27FC236}">
                <a16:creationId xmlns:a16="http://schemas.microsoft.com/office/drawing/2014/main" id="{4A40BE52-469F-5573-AF51-3BF4538FAE0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441679" y="987425"/>
            <a:ext cx="4587682" cy="4873625"/>
          </a:xfrm>
        </p:spPr>
      </p:pic>
      <p:sp>
        <p:nvSpPr>
          <p:cNvPr id="4" name="Pladsholder til tekst 3">
            <a:extLst>
              <a:ext uri="{FF2B5EF4-FFF2-40B4-BE49-F238E27FC236}">
                <a16:creationId xmlns:a16="http://schemas.microsoft.com/office/drawing/2014/main" id="{0074F162-B3C9-07B5-8BAA-26CFAB7FE71D}"/>
              </a:ext>
            </a:extLst>
          </p:cNvPr>
          <p:cNvSpPr>
            <a:spLocks noGrp="1"/>
          </p:cNvSpPr>
          <p:nvPr>
            <p:ph type="body" sz="half" idx="2"/>
          </p:nvPr>
        </p:nvSpPr>
        <p:spPr/>
        <p:txBody>
          <a:bodyPr/>
          <a:lstStyle/>
          <a:p>
            <a:r>
              <a:rPr lang="da-DK" dirty="0"/>
              <a:t>Tre kunne indstille spydspidsforeninger til DIF. Kommunen, det lokale Idrætsråd eller Forbund for idrætten.</a:t>
            </a:r>
          </a:p>
          <a:p>
            <a:r>
              <a:rPr lang="da-DK" dirty="0"/>
              <a:t>I Rudersdal samarbejdede KULTUR og Rudersdal Idrætsråd om præsentation af projekt over foreningerne på et webinar.</a:t>
            </a:r>
          </a:p>
          <a:p>
            <a:r>
              <a:rPr lang="da-DK" dirty="0"/>
              <a:t>Herefter indstillede vi to projekter – et omkring Birkerød Idrætscenter med SIGMA </a:t>
            </a:r>
            <a:r>
              <a:rPr lang="da-DK" dirty="0" err="1"/>
              <a:t>Swim</a:t>
            </a:r>
            <a:r>
              <a:rPr lang="da-DK" dirty="0"/>
              <a:t> som forening og et omkring  </a:t>
            </a:r>
            <a:r>
              <a:rPr lang="da-DK" dirty="0" err="1"/>
              <a:t>Rudegaard</a:t>
            </a:r>
            <a:r>
              <a:rPr lang="da-DK" dirty="0"/>
              <a:t> med Holte FC som forening.</a:t>
            </a:r>
          </a:p>
          <a:p>
            <a:r>
              <a:rPr lang="da-DK" dirty="0"/>
              <a:t>Vi har erfaret, at DIF ønsker at arbejde videre med </a:t>
            </a:r>
            <a:r>
              <a:rPr lang="da-DK" dirty="0" err="1"/>
              <a:t>Rudegaard</a:t>
            </a:r>
            <a:r>
              <a:rPr lang="da-DK" dirty="0"/>
              <a:t> projektet – hvilket er meget flot – at vi overhoved kunne få en børn/unge ansvarlig til kommunen – fantastisk……</a:t>
            </a:r>
          </a:p>
        </p:txBody>
      </p:sp>
      <p:pic>
        <p:nvPicPr>
          <p:cNvPr id="8" name="Billede 7">
            <a:extLst>
              <a:ext uri="{FF2B5EF4-FFF2-40B4-BE49-F238E27FC236}">
                <a16:creationId xmlns:a16="http://schemas.microsoft.com/office/drawing/2014/main" id="{E6D23E64-5B3F-83C4-EEB5-CADBFC5C03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53806" y="311086"/>
            <a:ext cx="2655691" cy="499620"/>
          </a:xfrm>
          <a:prstGeom prst="rect">
            <a:avLst/>
          </a:prstGeom>
        </p:spPr>
      </p:pic>
    </p:spTree>
    <p:extLst>
      <p:ext uri="{BB962C8B-B14F-4D97-AF65-F5344CB8AC3E}">
        <p14:creationId xmlns:p14="http://schemas.microsoft.com/office/powerpoint/2010/main" val="19070401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422B4F9-F95D-3AF7-8EC6-8FA30953EC61}"/>
              </a:ext>
            </a:extLst>
          </p:cNvPr>
          <p:cNvSpPr>
            <a:spLocks noGrp="1"/>
          </p:cNvSpPr>
          <p:nvPr>
            <p:ph type="title"/>
          </p:nvPr>
        </p:nvSpPr>
        <p:spPr>
          <a:xfrm>
            <a:off x="851452" y="64605"/>
            <a:ext cx="10515600" cy="1325563"/>
          </a:xfrm>
        </p:spPr>
        <p:txBody>
          <a:bodyPr/>
          <a:lstStyle/>
          <a:p>
            <a:r>
              <a:rPr lang="da-DK" dirty="0">
                <a:solidFill>
                  <a:srgbClr val="FF0000"/>
                </a:solidFill>
              </a:rPr>
              <a:t>Det kan vi ikke lide…..</a:t>
            </a:r>
          </a:p>
        </p:txBody>
      </p:sp>
      <p:pic>
        <p:nvPicPr>
          <p:cNvPr id="4" name="Billede 3">
            <a:extLst>
              <a:ext uri="{FF2B5EF4-FFF2-40B4-BE49-F238E27FC236}">
                <a16:creationId xmlns:a16="http://schemas.microsoft.com/office/drawing/2014/main" id="{E5A10C0D-0F1D-3AEA-0930-17D615D7BC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75786" y="2002069"/>
            <a:ext cx="3766930" cy="4855931"/>
          </a:xfrm>
          <a:prstGeom prst="rect">
            <a:avLst/>
          </a:prstGeom>
        </p:spPr>
      </p:pic>
      <p:pic>
        <p:nvPicPr>
          <p:cNvPr id="6" name="Billede 5" descr="Et billede, der indeholder tekst, skærmbillede, software, Webside&#10;&#10;Automatisk genereret beskrivelse">
            <a:extLst>
              <a:ext uri="{FF2B5EF4-FFF2-40B4-BE49-F238E27FC236}">
                <a16:creationId xmlns:a16="http://schemas.microsoft.com/office/drawing/2014/main" id="{C9696DD9-311E-C605-3813-6E2B77D769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1808255"/>
            <a:ext cx="3892826" cy="4985140"/>
          </a:xfrm>
          <a:prstGeom prst="rect">
            <a:avLst/>
          </a:prstGeom>
        </p:spPr>
      </p:pic>
      <p:cxnSp>
        <p:nvCxnSpPr>
          <p:cNvPr id="10" name="Lige pilforbindelse 9">
            <a:extLst>
              <a:ext uri="{FF2B5EF4-FFF2-40B4-BE49-F238E27FC236}">
                <a16:creationId xmlns:a16="http://schemas.microsoft.com/office/drawing/2014/main" id="{C33EEB07-0503-E9B5-0A71-2B3CCAB9C34F}"/>
              </a:ext>
            </a:extLst>
          </p:cNvPr>
          <p:cNvCxnSpPr/>
          <p:nvPr/>
        </p:nvCxnSpPr>
        <p:spPr>
          <a:xfrm>
            <a:off x="2784613" y="4487159"/>
            <a:ext cx="4785111"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12" name="Billede 11">
            <a:extLst>
              <a:ext uri="{FF2B5EF4-FFF2-40B4-BE49-F238E27FC236}">
                <a16:creationId xmlns:a16="http://schemas.microsoft.com/office/drawing/2014/main" id="{C8FF5ED5-3198-C3CC-7C01-26A0D8B771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32537" y="224504"/>
            <a:ext cx="2372888" cy="359958"/>
          </a:xfrm>
          <a:prstGeom prst="rect">
            <a:avLst/>
          </a:prstGeom>
        </p:spPr>
      </p:pic>
    </p:spTree>
    <p:extLst>
      <p:ext uri="{BB962C8B-B14F-4D97-AF65-F5344CB8AC3E}">
        <p14:creationId xmlns:p14="http://schemas.microsoft.com/office/powerpoint/2010/main" val="8789930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3944F4C-B2A2-26B4-C0DB-BF1827FCCF94}"/>
              </a:ext>
            </a:extLst>
          </p:cNvPr>
          <p:cNvSpPr>
            <a:spLocks noGrp="1"/>
          </p:cNvSpPr>
          <p:nvPr>
            <p:ph type="title"/>
          </p:nvPr>
        </p:nvSpPr>
        <p:spPr>
          <a:xfrm>
            <a:off x="838200" y="1027522"/>
            <a:ext cx="10515600" cy="663166"/>
          </a:xfrm>
        </p:spPr>
        <p:txBody>
          <a:bodyPr>
            <a:normAutofit fontScale="90000"/>
          </a:bodyPr>
          <a:lstStyle/>
          <a:p>
            <a:r>
              <a:rPr lang="da-DK" dirty="0">
                <a:solidFill>
                  <a:srgbClr val="FF0000"/>
                </a:solidFill>
              </a:rPr>
              <a:t>Tak er ikke kun et fattigt ord…..</a:t>
            </a:r>
          </a:p>
        </p:txBody>
      </p:sp>
      <p:sp>
        <p:nvSpPr>
          <p:cNvPr id="3" name="Pladsholder til indhold 2">
            <a:extLst>
              <a:ext uri="{FF2B5EF4-FFF2-40B4-BE49-F238E27FC236}">
                <a16:creationId xmlns:a16="http://schemas.microsoft.com/office/drawing/2014/main" id="{AE6DA3A5-3A1A-8A7C-E94B-47AE911FC109}"/>
              </a:ext>
            </a:extLst>
          </p:cNvPr>
          <p:cNvSpPr>
            <a:spLocks noGrp="1"/>
          </p:cNvSpPr>
          <p:nvPr>
            <p:ph idx="1"/>
          </p:nvPr>
        </p:nvSpPr>
        <p:spPr/>
        <p:txBody>
          <a:bodyPr/>
          <a:lstStyle/>
          <a:p>
            <a:endParaRPr lang="da-DK" dirty="0"/>
          </a:p>
          <a:p>
            <a:r>
              <a:rPr lang="da-DK" dirty="0">
                <a:solidFill>
                  <a:srgbClr val="FF0000"/>
                </a:solidFill>
              </a:rPr>
              <a:t>Tak til alle vores medlemsforeninger</a:t>
            </a:r>
          </a:p>
          <a:p>
            <a:r>
              <a:rPr lang="da-DK" dirty="0">
                <a:solidFill>
                  <a:srgbClr val="FF0000"/>
                </a:solidFill>
              </a:rPr>
              <a:t>Tak til alle vores samarbejdspartnere</a:t>
            </a:r>
          </a:p>
          <a:p>
            <a:r>
              <a:rPr lang="da-DK" dirty="0">
                <a:solidFill>
                  <a:srgbClr val="FF0000"/>
                </a:solidFill>
              </a:rPr>
              <a:t>Tak til Bestyrelsen</a:t>
            </a:r>
          </a:p>
          <a:p>
            <a:r>
              <a:rPr lang="da-DK" dirty="0">
                <a:solidFill>
                  <a:srgbClr val="FF0000"/>
                </a:solidFill>
              </a:rPr>
              <a:t>Tak til KULTUR og Rudersdal Kommune</a:t>
            </a:r>
          </a:p>
          <a:p>
            <a:r>
              <a:rPr lang="da-DK" dirty="0">
                <a:solidFill>
                  <a:srgbClr val="FF0000"/>
                </a:solidFill>
              </a:rPr>
              <a:t>Tak til Rudersdal Elite og Team Rudersdal</a:t>
            </a:r>
          </a:p>
          <a:p>
            <a:r>
              <a:rPr lang="da-DK" dirty="0">
                <a:solidFill>
                  <a:srgbClr val="FF0000"/>
                </a:solidFill>
              </a:rPr>
              <a:t>Tak til Rudersdal Avis</a:t>
            </a:r>
          </a:p>
          <a:p>
            <a:r>
              <a:rPr lang="da-DK" dirty="0">
                <a:solidFill>
                  <a:srgbClr val="FF0000"/>
                </a:solidFill>
              </a:rPr>
              <a:t>Tak fordi vi har muligheder for at dyrke vores idrætter hvor vi bor.</a:t>
            </a:r>
          </a:p>
        </p:txBody>
      </p:sp>
      <p:pic>
        <p:nvPicPr>
          <p:cNvPr id="5" name="Billede 4">
            <a:extLst>
              <a:ext uri="{FF2B5EF4-FFF2-40B4-BE49-F238E27FC236}">
                <a16:creationId xmlns:a16="http://schemas.microsoft.com/office/drawing/2014/main" id="{D9E26467-7CB9-E177-88B8-AED54B4965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62551" y="262211"/>
            <a:ext cx="1905165" cy="243861"/>
          </a:xfrm>
          <a:prstGeom prst="rect">
            <a:avLst/>
          </a:prstGeom>
        </p:spPr>
      </p:pic>
    </p:spTree>
    <p:extLst>
      <p:ext uri="{BB962C8B-B14F-4D97-AF65-F5344CB8AC3E}">
        <p14:creationId xmlns:p14="http://schemas.microsoft.com/office/powerpoint/2010/main" val="34781627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6B9E892-A3AE-CAA3-FA37-1EB2F18F06B8}"/>
              </a:ext>
            </a:extLst>
          </p:cNvPr>
          <p:cNvSpPr>
            <a:spLocks noGrp="1"/>
          </p:cNvSpPr>
          <p:nvPr>
            <p:ph type="ctrTitle"/>
          </p:nvPr>
        </p:nvSpPr>
        <p:spPr>
          <a:xfrm>
            <a:off x="681134" y="1436914"/>
            <a:ext cx="10762165" cy="5281127"/>
          </a:xfrm>
        </p:spPr>
        <p:txBody>
          <a:bodyPr>
            <a:normAutofit fontScale="90000"/>
          </a:bodyPr>
          <a:lstStyle/>
          <a:p>
            <a:pPr algn="l"/>
            <a:r>
              <a:rPr lang="da-DK" sz="2000" dirty="0"/>
              <a:t>Indkaldelse til Repræsentantskabsmøde		</a:t>
            </a:r>
            <a:r>
              <a:rPr lang="da-DK" sz="2000" dirty="0">
                <a:highlight>
                  <a:srgbClr val="FFFF00"/>
                </a:highlight>
              </a:rPr>
              <a:t>Udsendt pr. mail 18. februar 2024</a:t>
            </a:r>
            <a:br>
              <a:rPr lang="da-DK" sz="800" dirty="0"/>
            </a:br>
            <a:br>
              <a:rPr lang="da-DK" sz="800" dirty="0"/>
            </a:br>
            <a:br>
              <a:rPr lang="da-DK" sz="2000" dirty="0"/>
            </a:br>
            <a:r>
              <a:rPr lang="da-DK" sz="2000" dirty="0"/>
              <a:t>Rudersdal Idrætsråd	</a:t>
            </a:r>
            <a:br>
              <a:rPr lang="da-DK" sz="2000" dirty="0"/>
            </a:br>
            <a:r>
              <a:rPr lang="da-DK" sz="2000" dirty="0"/>
              <a:t>Tirsdag den 19. marts 2024 kl. 19:00 </a:t>
            </a:r>
            <a:br>
              <a:rPr lang="da-DK" sz="2000" dirty="0"/>
            </a:br>
            <a:r>
              <a:rPr lang="da-DK" sz="2000" dirty="0"/>
              <a:t>Glassalen i Birkerød Idrætscenter, Bistrupvej </a:t>
            </a:r>
            <a:br>
              <a:rPr lang="da-DK" sz="800" dirty="0"/>
            </a:br>
            <a:br>
              <a:rPr lang="da-DK" sz="800" dirty="0"/>
            </a:br>
            <a:r>
              <a:rPr lang="da-DK" sz="1600" dirty="0"/>
              <a:t>Dagsorden: </a:t>
            </a:r>
            <a:br>
              <a:rPr lang="da-DK" sz="1600" dirty="0"/>
            </a:br>
            <a:br>
              <a:rPr lang="da-DK" sz="1600" dirty="0"/>
            </a:br>
            <a:r>
              <a:rPr lang="da-DK" sz="1600" dirty="0"/>
              <a:t>1. Valg af dirigent og referent. - bestyrelsen indstiller Niels Møller Hansen – Birkerød Håndbold Klub </a:t>
            </a:r>
            <a:br>
              <a:rPr lang="da-DK" sz="1600" dirty="0"/>
            </a:br>
            <a:r>
              <a:rPr lang="da-DK" sz="1600" dirty="0"/>
              <a:t>2. Bestyrelsens beretning inkl. handlingsplan for det kommende år. </a:t>
            </a:r>
            <a:br>
              <a:rPr lang="da-DK" sz="1600" dirty="0"/>
            </a:br>
            <a:r>
              <a:rPr lang="da-DK" sz="1600" dirty="0"/>
              <a:t>3. Godkendelse af årsregnskab. </a:t>
            </a:r>
            <a:br>
              <a:rPr lang="da-DK" sz="1600" dirty="0"/>
            </a:br>
            <a:r>
              <a:rPr lang="da-DK" sz="1600" dirty="0"/>
              <a:t>4. Indkomne forslag. </a:t>
            </a:r>
            <a:br>
              <a:rPr lang="da-DK" sz="1600" dirty="0"/>
            </a:br>
            <a:r>
              <a:rPr lang="da-DK" sz="1600" dirty="0"/>
              <a:t>5. Forslag til budget og fastsættelse af kontingent. </a:t>
            </a:r>
            <a:br>
              <a:rPr lang="da-DK" sz="1600" dirty="0"/>
            </a:br>
            <a:r>
              <a:rPr lang="da-DK" sz="1600" dirty="0"/>
              <a:t>6. Valg af bestyrelse. Formand og tre bestyrelsesmedlemmer i lige år og tre bestyrelsesmedlemmer i ulige år På valg i år er: Irene Schwarz – Vedbæk        </a:t>
            </a:r>
            <a:br>
              <a:rPr lang="da-DK" sz="1600" dirty="0"/>
            </a:br>
            <a:r>
              <a:rPr lang="da-DK" sz="1600" dirty="0"/>
              <a:t>     Sejlklub, Casper Reinhardt – Søllerød Gold </a:t>
            </a:r>
            <a:r>
              <a:rPr lang="da-DK" sz="1600" dirty="0" err="1"/>
              <a:t>Diggers</a:t>
            </a:r>
            <a:r>
              <a:rPr lang="da-DK" sz="1600" dirty="0"/>
              <a:t> – Erik Olsen – SNIK Gymnastik. Irene og Casper ønsker ikke genvalg – Erik er villig til genvalg. </a:t>
            </a:r>
            <a:br>
              <a:rPr lang="da-DK" sz="1600" dirty="0"/>
            </a:br>
            <a:r>
              <a:rPr lang="da-DK" sz="1600" dirty="0"/>
              <a:t>7. Valg af to bestyrelsessuppleanter. </a:t>
            </a:r>
            <a:br>
              <a:rPr lang="da-DK" sz="1600" dirty="0"/>
            </a:br>
            <a:r>
              <a:rPr lang="da-DK" sz="1600" dirty="0"/>
              <a:t>8. Valg af revisor og to revisorsuppleanter. </a:t>
            </a:r>
            <a:br>
              <a:rPr lang="da-DK" sz="1600" dirty="0"/>
            </a:br>
            <a:r>
              <a:rPr lang="da-DK" sz="1600" dirty="0"/>
              <a:t>9. Overrækkelse af årets Idrætsinitiativpris 2022 – Årets Idrætslederpris 2022 </a:t>
            </a:r>
            <a:br>
              <a:rPr lang="da-DK" sz="1600" dirty="0"/>
            </a:br>
            <a:r>
              <a:rPr lang="da-DK" sz="1600" dirty="0"/>
              <a:t>     Søndervangshallens Fond - uddeling af donationer </a:t>
            </a:r>
            <a:br>
              <a:rPr lang="da-DK" sz="1600" dirty="0"/>
            </a:br>
            <a:r>
              <a:rPr lang="da-DK" sz="1600" dirty="0"/>
              <a:t>10 Eventuelt.</a:t>
            </a:r>
            <a:br>
              <a:rPr lang="da-DK" sz="1600" dirty="0"/>
            </a:br>
            <a:br>
              <a:rPr lang="da-DK" sz="1600" dirty="0"/>
            </a:br>
            <a:r>
              <a:rPr lang="da-DK" sz="1600" dirty="0"/>
              <a:t> Forslag, der ønskes behandlet på repræsentantskabsmødet, fremsendes så de er bestyrelsen i hænde senest 3 uger forud for repræsentantskabsmødet på </a:t>
            </a:r>
            <a:r>
              <a:rPr lang="da-DK" sz="1600" dirty="0">
                <a:hlinkClick r:id="rId2"/>
              </a:rPr>
              <a:t>formandri@gmail.com</a:t>
            </a:r>
            <a:r>
              <a:rPr lang="da-DK" sz="1600" dirty="0"/>
              <a:t>. Indkomne forslag udsendes til medlemsforeningerne senest otte dage før repræsentantskabsmødet.</a:t>
            </a:r>
            <a:br>
              <a:rPr lang="da-DK" sz="1600" dirty="0"/>
            </a:br>
            <a:br>
              <a:rPr lang="da-DK" sz="1600" dirty="0"/>
            </a:br>
            <a:r>
              <a:rPr lang="da-DK" sz="1600" dirty="0"/>
              <a:t> </a:t>
            </a:r>
          </a:p>
        </p:txBody>
      </p:sp>
      <p:pic>
        <p:nvPicPr>
          <p:cNvPr id="7" name="Billede 6">
            <a:extLst>
              <a:ext uri="{FF2B5EF4-FFF2-40B4-BE49-F238E27FC236}">
                <a16:creationId xmlns:a16="http://schemas.microsoft.com/office/drawing/2014/main" id="{42C40389-DE03-0907-D7A9-7ACBE8270C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20065" y="386587"/>
            <a:ext cx="2523235" cy="546474"/>
          </a:xfrm>
          <a:prstGeom prst="rect">
            <a:avLst/>
          </a:prstGeom>
        </p:spPr>
      </p:pic>
    </p:spTree>
    <p:extLst>
      <p:ext uri="{BB962C8B-B14F-4D97-AF65-F5344CB8AC3E}">
        <p14:creationId xmlns:p14="http://schemas.microsoft.com/office/powerpoint/2010/main" val="6403224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87B9DA7D-83EB-4908-2DE9-617D2895B1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33249" y="349265"/>
            <a:ext cx="2308631" cy="443837"/>
          </a:xfrm>
          <a:prstGeom prst="rect">
            <a:avLst/>
          </a:prstGeom>
        </p:spPr>
      </p:pic>
      <p:sp>
        <p:nvSpPr>
          <p:cNvPr id="5" name="Tekstfelt 4">
            <a:extLst>
              <a:ext uri="{FF2B5EF4-FFF2-40B4-BE49-F238E27FC236}">
                <a16:creationId xmlns:a16="http://schemas.microsoft.com/office/drawing/2014/main" id="{488C183A-7BFA-FDB5-5C26-957642CBAA05}"/>
              </a:ext>
            </a:extLst>
          </p:cNvPr>
          <p:cNvSpPr txBox="1"/>
          <p:nvPr/>
        </p:nvSpPr>
        <p:spPr>
          <a:xfrm>
            <a:off x="821094" y="1017037"/>
            <a:ext cx="6139543" cy="3970318"/>
          </a:xfrm>
          <a:prstGeom prst="rect">
            <a:avLst/>
          </a:prstGeom>
          <a:noFill/>
        </p:spPr>
        <p:txBody>
          <a:bodyPr wrap="square">
            <a:spAutoFit/>
          </a:bodyPr>
          <a:lstStyle/>
          <a:p>
            <a:r>
              <a:rPr lang="da-DK" sz="3600" dirty="0">
                <a:solidFill>
                  <a:srgbClr val="FF0000"/>
                </a:solidFill>
              </a:rPr>
              <a:t>Hvad er Rudersdal Idrætsråd? </a:t>
            </a:r>
          </a:p>
          <a:p>
            <a:endParaRPr lang="da-DK" dirty="0"/>
          </a:p>
          <a:p>
            <a:endParaRPr lang="da-DK" dirty="0"/>
          </a:p>
          <a:p>
            <a:r>
              <a:rPr lang="da-DK" sz="2000" dirty="0">
                <a:solidFill>
                  <a:srgbClr val="FF0000"/>
                </a:solidFill>
              </a:rPr>
              <a:t>• Vi er det af Dansk Idræts Forbund godkendte lokale   </a:t>
            </a:r>
          </a:p>
          <a:p>
            <a:r>
              <a:rPr lang="da-DK" sz="2000" dirty="0">
                <a:solidFill>
                  <a:srgbClr val="FF0000"/>
                </a:solidFill>
              </a:rPr>
              <a:t>    officielle idrætsråd. </a:t>
            </a:r>
          </a:p>
          <a:p>
            <a:r>
              <a:rPr lang="da-DK" sz="2000" dirty="0">
                <a:solidFill>
                  <a:srgbClr val="FF0000"/>
                </a:solidFill>
              </a:rPr>
              <a:t>• Vi er i Region Hovedstaden under DIF. </a:t>
            </a:r>
          </a:p>
          <a:p>
            <a:r>
              <a:rPr lang="da-DK" sz="2000" dirty="0">
                <a:solidFill>
                  <a:srgbClr val="FF0000"/>
                </a:solidFill>
              </a:rPr>
              <a:t>• Vi samarbejder med DGI Nordsjælland </a:t>
            </a:r>
          </a:p>
          <a:p>
            <a:r>
              <a:rPr lang="da-DK" sz="2000" dirty="0">
                <a:solidFill>
                  <a:srgbClr val="FF0000"/>
                </a:solidFill>
              </a:rPr>
              <a:t>• Vi er paraplyforening for alle idrætsforeninger i </a:t>
            </a:r>
          </a:p>
          <a:p>
            <a:r>
              <a:rPr lang="da-DK" sz="2000" dirty="0">
                <a:solidFill>
                  <a:srgbClr val="FF0000"/>
                </a:solidFill>
              </a:rPr>
              <a:t>   Rudersdal kommune, som ønsker medlemskab. </a:t>
            </a:r>
          </a:p>
          <a:p>
            <a:r>
              <a:rPr lang="da-DK" sz="2000" dirty="0">
                <a:solidFill>
                  <a:srgbClr val="FF0000"/>
                </a:solidFill>
              </a:rPr>
              <a:t>• Vi er medlemmer af Danske Idrætsråd &amp; Samvirker. </a:t>
            </a:r>
          </a:p>
          <a:p>
            <a:r>
              <a:rPr lang="da-DK" sz="2000" dirty="0">
                <a:solidFill>
                  <a:srgbClr val="FF0000"/>
                </a:solidFill>
              </a:rPr>
              <a:t>• Vi er medlem af Idrætsregion Hovedstaden – ‘</a:t>
            </a:r>
          </a:p>
          <a:p>
            <a:r>
              <a:rPr lang="da-DK" sz="2000" dirty="0">
                <a:solidFill>
                  <a:srgbClr val="FF0000"/>
                </a:solidFill>
              </a:rPr>
              <a:t>   paraplyorganisation for alle idrætsråd i regionen.</a:t>
            </a:r>
          </a:p>
        </p:txBody>
      </p:sp>
      <p:pic>
        <p:nvPicPr>
          <p:cNvPr id="7" name="Billede 6">
            <a:extLst>
              <a:ext uri="{FF2B5EF4-FFF2-40B4-BE49-F238E27FC236}">
                <a16:creationId xmlns:a16="http://schemas.microsoft.com/office/drawing/2014/main" id="{44E93702-49CB-3615-7774-5EA8E37875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98866" y="6104152"/>
            <a:ext cx="5243014" cy="266723"/>
          </a:xfrm>
          <a:prstGeom prst="rect">
            <a:avLst/>
          </a:prstGeom>
        </p:spPr>
      </p:pic>
      <p:pic>
        <p:nvPicPr>
          <p:cNvPr id="9" name="Billede 8" descr="Et billede, der indeholder logo, Grafik, Font/skrifttype, symbol&#10;&#10;Automatisk genereret beskrivelse">
            <a:extLst>
              <a:ext uri="{FF2B5EF4-FFF2-40B4-BE49-F238E27FC236}">
                <a16:creationId xmlns:a16="http://schemas.microsoft.com/office/drawing/2014/main" id="{1279BBB1-2A88-2A86-48E2-C2AE24F2FC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63386" y="1134194"/>
            <a:ext cx="1000265" cy="2219635"/>
          </a:xfrm>
          <a:prstGeom prst="rect">
            <a:avLst/>
          </a:prstGeom>
        </p:spPr>
      </p:pic>
      <p:pic>
        <p:nvPicPr>
          <p:cNvPr id="11" name="Billede 10" descr="Et billede, der indeholder logo, Font/skrifttype, symbol, Grafik&#10;&#10;Automatisk genereret beskrivelse">
            <a:extLst>
              <a:ext uri="{FF2B5EF4-FFF2-40B4-BE49-F238E27FC236}">
                <a16:creationId xmlns:a16="http://schemas.microsoft.com/office/drawing/2014/main" id="{45B2041C-A32E-BC0E-DF49-D154FCE6F57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21959" y="2158799"/>
            <a:ext cx="1895740" cy="1028844"/>
          </a:xfrm>
          <a:prstGeom prst="rect">
            <a:avLst/>
          </a:prstGeom>
        </p:spPr>
      </p:pic>
      <p:pic>
        <p:nvPicPr>
          <p:cNvPr id="13" name="Billede 12" descr="Et billede, der indeholder tekst, Font/skrifttype, Grafik, logo">
            <a:extLst>
              <a:ext uri="{FF2B5EF4-FFF2-40B4-BE49-F238E27FC236}">
                <a16:creationId xmlns:a16="http://schemas.microsoft.com/office/drawing/2014/main" id="{2C9DF3BB-FF8C-BD8F-C85B-EE4FB7E36E3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14755" y="3664154"/>
            <a:ext cx="2836987" cy="684070"/>
          </a:xfrm>
          <a:prstGeom prst="rect">
            <a:avLst/>
          </a:prstGeom>
        </p:spPr>
      </p:pic>
      <p:pic>
        <p:nvPicPr>
          <p:cNvPr id="15" name="Billede 14" descr="Et billede, der indeholder Font/skrifttype, Grafik, skærmbillede, tekst&#10;&#10;Automatisk genereret beskrivelse">
            <a:extLst>
              <a:ext uri="{FF2B5EF4-FFF2-40B4-BE49-F238E27FC236}">
                <a16:creationId xmlns:a16="http://schemas.microsoft.com/office/drawing/2014/main" id="{F2A9E8BA-32D0-26A4-F4DD-406DAE3904C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96556" y="4731876"/>
            <a:ext cx="4382112" cy="543001"/>
          </a:xfrm>
          <a:prstGeom prst="rect">
            <a:avLst/>
          </a:prstGeom>
        </p:spPr>
      </p:pic>
    </p:spTree>
    <p:extLst>
      <p:ext uri="{BB962C8B-B14F-4D97-AF65-F5344CB8AC3E}">
        <p14:creationId xmlns:p14="http://schemas.microsoft.com/office/powerpoint/2010/main" val="37617228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D2161CC4-53C0-9D8D-A822-4E67993B7B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93290" y="302612"/>
            <a:ext cx="2373945" cy="490490"/>
          </a:xfrm>
          <a:prstGeom prst="rect">
            <a:avLst/>
          </a:prstGeom>
        </p:spPr>
      </p:pic>
      <p:pic>
        <p:nvPicPr>
          <p:cNvPr id="5" name="Billede 4">
            <a:extLst>
              <a:ext uri="{FF2B5EF4-FFF2-40B4-BE49-F238E27FC236}">
                <a16:creationId xmlns:a16="http://schemas.microsoft.com/office/drawing/2014/main" id="{C24AC9DF-9CCD-872F-DE9B-F7515C5544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16950" y="6314483"/>
            <a:ext cx="5113463" cy="236240"/>
          </a:xfrm>
          <a:prstGeom prst="rect">
            <a:avLst/>
          </a:prstGeom>
        </p:spPr>
      </p:pic>
      <p:sp>
        <p:nvSpPr>
          <p:cNvPr id="7" name="Tekstfelt 6">
            <a:extLst>
              <a:ext uri="{FF2B5EF4-FFF2-40B4-BE49-F238E27FC236}">
                <a16:creationId xmlns:a16="http://schemas.microsoft.com/office/drawing/2014/main" id="{309C042F-6431-0032-6970-76FCFAAEE494}"/>
              </a:ext>
            </a:extLst>
          </p:cNvPr>
          <p:cNvSpPr txBox="1"/>
          <p:nvPr/>
        </p:nvSpPr>
        <p:spPr>
          <a:xfrm>
            <a:off x="756068" y="1296954"/>
            <a:ext cx="4739951" cy="5386090"/>
          </a:xfrm>
          <a:prstGeom prst="rect">
            <a:avLst/>
          </a:prstGeom>
          <a:noFill/>
        </p:spPr>
        <p:txBody>
          <a:bodyPr wrap="square">
            <a:spAutoFit/>
          </a:bodyPr>
          <a:lstStyle/>
          <a:p>
            <a:r>
              <a:rPr lang="da-DK" sz="2800" dirty="0">
                <a:solidFill>
                  <a:srgbClr val="FF0000"/>
                </a:solidFill>
              </a:rPr>
              <a:t>Hvad laver Idrætsrådet lokalt </a:t>
            </a:r>
          </a:p>
          <a:p>
            <a:r>
              <a:rPr lang="da-DK" sz="2800" dirty="0">
                <a:solidFill>
                  <a:srgbClr val="FF0000"/>
                </a:solidFill>
              </a:rPr>
              <a:t>i Rudersdal ? </a:t>
            </a:r>
          </a:p>
          <a:p>
            <a:endParaRPr lang="da-DK" dirty="0">
              <a:solidFill>
                <a:srgbClr val="FF0000"/>
              </a:solidFill>
            </a:endParaRPr>
          </a:p>
          <a:p>
            <a:r>
              <a:rPr lang="da-DK" dirty="0">
                <a:solidFill>
                  <a:srgbClr val="FF0000"/>
                </a:solidFill>
              </a:rPr>
              <a:t>• RI er kommunens samarbejdspartner på  </a:t>
            </a:r>
          </a:p>
          <a:p>
            <a:r>
              <a:rPr lang="da-DK" dirty="0">
                <a:solidFill>
                  <a:srgbClr val="FF0000"/>
                </a:solidFill>
              </a:rPr>
              <a:t>    idrætsområdet. </a:t>
            </a:r>
          </a:p>
          <a:p>
            <a:r>
              <a:rPr lang="da-DK" dirty="0">
                <a:solidFill>
                  <a:srgbClr val="FF0000"/>
                </a:solidFill>
              </a:rPr>
              <a:t>• RI er høringsberettiget på idrætsområdet. </a:t>
            </a:r>
          </a:p>
          <a:p>
            <a:r>
              <a:rPr lang="da-DK" dirty="0">
                <a:solidFill>
                  <a:srgbClr val="FF0000"/>
                </a:solidFill>
              </a:rPr>
              <a:t>• RI sidder i de tre største brugerråd på </a:t>
            </a:r>
          </a:p>
          <a:p>
            <a:r>
              <a:rPr lang="da-DK" dirty="0">
                <a:solidFill>
                  <a:srgbClr val="FF0000"/>
                </a:solidFill>
              </a:rPr>
              <a:t>    idrætsanlæggene. </a:t>
            </a:r>
          </a:p>
          <a:p>
            <a:r>
              <a:rPr lang="da-DK" dirty="0">
                <a:solidFill>
                  <a:srgbClr val="FF0000"/>
                </a:solidFill>
              </a:rPr>
              <a:t>• RI sidder med i Rudersdal Elite, der uddeler </a:t>
            </a:r>
          </a:p>
          <a:p>
            <a:r>
              <a:rPr lang="da-DK" dirty="0">
                <a:solidFill>
                  <a:srgbClr val="FF0000"/>
                </a:solidFill>
              </a:rPr>
              <a:t>   elitestøtte </a:t>
            </a:r>
          </a:p>
          <a:p>
            <a:r>
              <a:rPr lang="da-DK" dirty="0">
                <a:solidFill>
                  <a:srgbClr val="FF0000"/>
                </a:solidFill>
              </a:rPr>
              <a:t>• RI sidder med i FOU som repræsentant for  </a:t>
            </a:r>
          </a:p>
          <a:p>
            <a:r>
              <a:rPr lang="da-DK" dirty="0">
                <a:solidFill>
                  <a:srgbClr val="FF0000"/>
                </a:solidFill>
              </a:rPr>
              <a:t>    idrætsområdet pt via formanden </a:t>
            </a:r>
          </a:p>
          <a:p>
            <a:r>
              <a:rPr lang="da-DK" dirty="0">
                <a:solidFill>
                  <a:srgbClr val="FF0000"/>
                </a:solidFill>
              </a:rPr>
              <a:t>• RI har udpegningsret til et antal lejligheder i </a:t>
            </a:r>
          </a:p>
          <a:p>
            <a:r>
              <a:rPr lang="da-DK" dirty="0">
                <a:solidFill>
                  <a:srgbClr val="FF0000"/>
                </a:solidFill>
              </a:rPr>
              <a:t>    regi af Rudersdal kommune – til aktive </a:t>
            </a:r>
          </a:p>
          <a:p>
            <a:r>
              <a:rPr lang="da-DK" dirty="0">
                <a:solidFill>
                  <a:srgbClr val="FF0000"/>
                </a:solidFill>
              </a:rPr>
              <a:t>    udøvere eller trænere knyttet foreningerne i </a:t>
            </a:r>
          </a:p>
          <a:p>
            <a:r>
              <a:rPr lang="da-DK" dirty="0">
                <a:solidFill>
                  <a:srgbClr val="FF0000"/>
                </a:solidFill>
              </a:rPr>
              <a:t>    kommunen. </a:t>
            </a:r>
          </a:p>
          <a:p>
            <a:r>
              <a:rPr lang="da-DK" dirty="0">
                <a:solidFill>
                  <a:srgbClr val="FF0000"/>
                </a:solidFill>
              </a:rPr>
              <a:t>• RI er repræsenteret i Søndervangshallens </a:t>
            </a:r>
          </a:p>
          <a:p>
            <a:r>
              <a:rPr lang="da-DK" dirty="0">
                <a:solidFill>
                  <a:srgbClr val="FF0000"/>
                </a:solidFill>
              </a:rPr>
              <a:t>   Fond</a:t>
            </a:r>
          </a:p>
        </p:txBody>
      </p:sp>
      <p:pic>
        <p:nvPicPr>
          <p:cNvPr id="9" name="Billede 8" descr="Et billede, der indeholder tekst, Grafik, Font/skrifttype, grafisk design">
            <a:extLst>
              <a:ext uri="{FF2B5EF4-FFF2-40B4-BE49-F238E27FC236}">
                <a16:creationId xmlns:a16="http://schemas.microsoft.com/office/drawing/2014/main" id="{BE39046D-A6F8-04F6-1F26-DE7681AB71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93174" y="1296956"/>
            <a:ext cx="2842916" cy="2313992"/>
          </a:xfrm>
          <a:prstGeom prst="rect">
            <a:avLst/>
          </a:prstGeom>
        </p:spPr>
      </p:pic>
      <p:pic>
        <p:nvPicPr>
          <p:cNvPr id="11" name="Billede 10" descr="Et billede, der indeholder Font/skrifttype, Grafik, logo, design&#10;&#10;Automatisk genereret beskrivelse">
            <a:extLst>
              <a:ext uri="{FF2B5EF4-FFF2-40B4-BE49-F238E27FC236}">
                <a16:creationId xmlns:a16="http://schemas.microsoft.com/office/drawing/2014/main" id="{44FB7A0E-A76F-E352-F321-4B9C3D563DB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93291" y="1296954"/>
            <a:ext cx="2251430" cy="1163441"/>
          </a:xfrm>
          <a:prstGeom prst="rect">
            <a:avLst/>
          </a:prstGeom>
        </p:spPr>
      </p:pic>
      <p:pic>
        <p:nvPicPr>
          <p:cNvPr id="13" name="Billede 12" descr="Et billede, der indeholder gulv, indendørs, loft, forhal/koncertsal/sal&#10;&#10;Automatisk genereret beskrivelse">
            <a:extLst>
              <a:ext uri="{FF2B5EF4-FFF2-40B4-BE49-F238E27FC236}">
                <a16:creationId xmlns:a16="http://schemas.microsoft.com/office/drawing/2014/main" id="{E3A06380-905D-B72B-8B94-F6C681B5077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41596" y="2633528"/>
            <a:ext cx="3077332" cy="1552792"/>
          </a:xfrm>
          <a:prstGeom prst="rect">
            <a:avLst/>
          </a:prstGeom>
        </p:spPr>
      </p:pic>
      <p:pic>
        <p:nvPicPr>
          <p:cNvPr id="15" name="Billede 14" descr="Et billede, der indeholder sky, græs, udendørs, bygning&#10;&#10;Automatisk genereret beskrivelse">
            <a:extLst>
              <a:ext uri="{FF2B5EF4-FFF2-40B4-BE49-F238E27FC236}">
                <a16:creationId xmlns:a16="http://schemas.microsoft.com/office/drawing/2014/main" id="{8DC3021D-9275-4BEB-91EF-6C79C88AE2F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25116" y="4119635"/>
            <a:ext cx="3115110" cy="1619476"/>
          </a:xfrm>
          <a:prstGeom prst="rect">
            <a:avLst/>
          </a:prstGeom>
        </p:spPr>
      </p:pic>
      <p:pic>
        <p:nvPicPr>
          <p:cNvPr id="17" name="Billede 16" descr="Et billede, der indeholder indendørs, gulv, forhal/koncertsal/sal, Idrætsbygning&#10;&#10;Automatisk genereret beskrivelse">
            <a:extLst>
              <a:ext uri="{FF2B5EF4-FFF2-40B4-BE49-F238E27FC236}">
                <a16:creationId xmlns:a16="http://schemas.microsoft.com/office/drawing/2014/main" id="{9698D63C-03EE-3651-FB04-CA18962CDA7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897603" y="4499661"/>
            <a:ext cx="3077332" cy="1667108"/>
          </a:xfrm>
          <a:prstGeom prst="rect">
            <a:avLst/>
          </a:prstGeom>
        </p:spPr>
      </p:pic>
    </p:spTree>
    <p:extLst>
      <p:ext uri="{BB962C8B-B14F-4D97-AF65-F5344CB8AC3E}">
        <p14:creationId xmlns:p14="http://schemas.microsoft.com/office/powerpoint/2010/main" val="15533302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felt 2">
            <a:extLst>
              <a:ext uri="{FF2B5EF4-FFF2-40B4-BE49-F238E27FC236}">
                <a16:creationId xmlns:a16="http://schemas.microsoft.com/office/drawing/2014/main" id="{63485994-7F28-EA2C-8AE6-6C5056244E9F}"/>
              </a:ext>
            </a:extLst>
          </p:cNvPr>
          <p:cNvSpPr txBox="1"/>
          <p:nvPr/>
        </p:nvSpPr>
        <p:spPr>
          <a:xfrm>
            <a:off x="558539" y="946550"/>
            <a:ext cx="5361494" cy="523220"/>
          </a:xfrm>
          <a:prstGeom prst="rect">
            <a:avLst/>
          </a:prstGeom>
          <a:noFill/>
        </p:spPr>
        <p:txBody>
          <a:bodyPr wrap="square">
            <a:spAutoFit/>
          </a:bodyPr>
          <a:lstStyle/>
          <a:p>
            <a:r>
              <a:rPr lang="da-DK" sz="2800" dirty="0">
                <a:solidFill>
                  <a:srgbClr val="FF0000"/>
                </a:solidFill>
              </a:rPr>
              <a:t>Hvad laver Idrætsrådet egentlig ?</a:t>
            </a:r>
          </a:p>
        </p:txBody>
      </p:sp>
      <p:pic>
        <p:nvPicPr>
          <p:cNvPr id="5" name="Billede 4">
            <a:extLst>
              <a:ext uri="{FF2B5EF4-FFF2-40B4-BE49-F238E27FC236}">
                <a16:creationId xmlns:a16="http://schemas.microsoft.com/office/drawing/2014/main" id="{1B96289C-AC36-7B3E-5825-F31FFCF8CB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44077" y="422468"/>
            <a:ext cx="2558282" cy="599497"/>
          </a:xfrm>
          <a:prstGeom prst="rect">
            <a:avLst/>
          </a:prstGeom>
        </p:spPr>
      </p:pic>
      <p:sp>
        <p:nvSpPr>
          <p:cNvPr id="7" name="Tekstfelt 6">
            <a:extLst>
              <a:ext uri="{FF2B5EF4-FFF2-40B4-BE49-F238E27FC236}">
                <a16:creationId xmlns:a16="http://schemas.microsoft.com/office/drawing/2014/main" id="{4239FE4D-CB82-6224-156C-DDB9ED6A47FB}"/>
              </a:ext>
            </a:extLst>
          </p:cNvPr>
          <p:cNvSpPr txBox="1"/>
          <p:nvPr/>
        </p:nvSpPr>
        <p:spPr>
          <a:xfrm>
            <a:off x="558539" y="1706252"/>
            <a:ext cx="6049651" cy="5078313"/>
          </a:xfrm>
          <a:prstGeom prst="rect">
            <a:avLst/>
          </a:prstGeom>
          <a:noFill/>
        </p:spPr>
        <p:txBody>
          <a:bodyPr wrap="square">
            <a:spAutoFit/>
          </a:bodyPr>
          <a:lstStyle/>
          <a:p>
            <a:r>
              <a:rPr lang="da-DK" dirty="0">
                <a:solidFill>
                  <a:srgbClr val="FF0000"/>
                </a:solidFill>
              </a:rPr>
              <a:t>Vi afholder ganske få arrangementer for medlemsforeningerne. Det gør vi i erkendelse af, at vi har med frivillige idrætspersoner at gøre. </a:t>
            </a:r>
          </a:p>
          <a:p>
            <a:r>
              <a:rPr lang="da-DK" dirty="0">
                <a:solidFill>
                  <a:srgbClr val="FF0000"/>
                </a:solidFill>
              </a:rPr>
              <a:t>Frivillige som ofrer så meget af deres fritid på deres foreningsidræt.</a:t>
            </a:r>
          </a:p>
          <a:p>
            <a:endParaRPr lang="da-DK" dirty="0">
              <a:solidFill>
                <a:srgbClr val="FF0000"/>
              </a:solidFill>
            </a:endParaRPr>
          </a:p>
          <a:p>
            <a:r>
              <a:rPr lang="da-DK" dirty="0">
                <a:solidFill>
                  <a:srgbClr val="FF0000"/>
                </a:solidFill>
              </a:rPr>
              <a:t>Der bruges så meget tid på møder i foreninger, forbund, kommuner, råd og komiteer – at vi ikke vil bruge for meget unødig tid.</a:t>
            </a:r>
          </a:p>
          <a:p>
            <a:endParaRPr lang="da-DK" dirty="0">
              <a:solidFill>
                <a:srgbClr val="FF0000"/>
              </a:solidFill>
            </a:endParaRPr>
          </a:p>
          <a:p>
            <a:r>
              <a:rPr lang="da-DK" dirty="0">
                <a:solidFill>
                  <a:srgbClr val="FF0000"/>
                </a:solidFill>
              </a:rPr>
              <a:t>Vi har i 2023 kun afholdt et enkelt – nemlig midtvejsmødet.</a:t>
            </a:r>
          </a:p>
          <a:p>
            <a:endParaRPr lang="da-DK" dirty="0">
              <a:solidFill>
                <a:srgbClr val="FF0000"/>
              </a:solidFill>
            </a:endParaRPr>
          </a:p>
          <a:p>
            <a:r>
              <a:rPr lang="da-DK" dirty="0">
                <a:solidFill>
                  <a:srgbClr val="FF0000"/>
                </a:solidFill>
              </a:rPr>
              <a:t>Som opfølgning på vores valgmøde forud for sidste Kommunalvalg – havde vi inviteret Kultur –og Fritidsudvalget</a:t>
            </a:r>
          </a:p>
          <a:p>
            <a:r>
              <a:rPr lang="da-DK" dirty="0">
                <a:solidFill>
                  <a:srgbClr val="FF0000"/>
                </a:solidFill>
              </a:rPr>
              <a:t>til at komme med bud på en vision for en ny idrætspolitik for Rudersdal kommune.</a:t>
            </a:r>
          </a:p>
          <a:p>
            <a:endParaRPr lang="da-DK" dirty="0">
              <a:solidFill>
                <a:srgbClr val="FF0000"/>
              </a:solidFill>
            </a:endParaRPr>
          </a:p>
          <a:p>
            <a:r>
              <a:rPr lang="da-DK" dirty="0">
                <a:solidFill>
                  <a:srgbClr val="FF0000"/>
                </a:solidFill>
              </a:rPr>
              <a:t>Ca. 20 personer var tilmeldt dette.</a:t>
            </a:r>
          </a:p>
        </p:txBody>
      </p:sp>
      <p:pic>
        <p:nvPicPr>
          <p:cNvPr id="9" name="Billede 8" descr="Et billede, der indeholder indendørs, møbel, tøj, skrivebord">
            <a:extLst>
              <a:ext uri="{FF2B5EF4-FFF2-40B4-BE49-F238E27FC236}">
                <a16:creationId xmlns:a16="http://schemas.microsoft.com/office/drawing/2014/main" id="{3F5D1A7B-BF55-1496-46FF-21673455F4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08190" y="1087141"/>
            <a:ext cx="3742441" cy="1797461"/>
          </a:xfrm>
          <a:prstGeom prst="rect">
            <a:avLst/>
          </a:prstGeom>
        </p:spPr>
      </p:pic>
      <p:pic>
        <p:nvPicPr>
          <p:cNvPr id="11" name="Billede 10" descr="Et billede, der indeholder tøj, fodtøj, person, menneske">
            <a:extLst>
              <a:ext uri="{FF2B5EF4-FFF2-40B4-BE49-F238E27FC236}">
                <a16:creationId xmlns:a16="http://schemas.microsoft.com/office/drawing/2014/main" id="{5FCC8AA9-A4E9-88A1-F8FE-137C388062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59918" y="2949778"/>
            <a:ext cx="3742441" cy="1641076"/>
          </a:xfrm>
          <a:prstGeom prst="rect">
            <a:avLst/>
          </a:prstGeom>
        </p:spPr>
      </p:pic>
      <p:pic>
        <p:nvPicPr>
          <p:cNvPr id="13" name="Billede 12" descr="Et billede, der indeholder tøj, menneske, person, indendørs">
            <a:extLst>
              <a:ext uri="{FF2B5EF4-FFF2-40B4-BE49-F238E27FC236}">
                <a16:creationId xmlns:a16="http://schemas.microsoft.com/office/drawing/2014/main" id="{6F901335-EA80-CFDD-B7E8-10BB60B6E2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72856" y="4812414"/>
            <a:ext cx="3742441" cy="1797461"/>
          </a:xfrm>
          <a:prstGeom prst="rect">
            <a:avLst/>
          </a:prstGeom>
        </p:spPr>
      </p:pic>
    </p:spTree>
    <p:extLst>
      <p:ext uri="{BB962C8B-B14F-4D97-AF65-F5344CB8AC3E}">
        <p14:creationId xmlns:p14="http://schemas.microsoft.com/office/powerpoint/2010/main" val="10621877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101831A4-981B-57B4-08B9-1662E02027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17377" y="224504"/>
            <a:ext cx="2363461" cy="567348"/>
          </a:xfrm>
          <a:prstGeom prst="rect">
            <a:avLst/>
          </a:prstGeom>
        </p:spPr>
      </p:pic>
      <p:sp>
        <p:nvSpPr>
          <p:cNvPr id="5" name="Tekstfelt 4">
            <a:extLst>
              <a:ext uri="{FF2B5EF4-FFF2-40B4-BE49-F238E27FC236}">
                <a16:creationId xmlns:a16="http://schemas.microsoft.com/office/drawing/2014/main" id="{DC99C667-3027-23C6-2033-3CDE95FAAC5A}"/>
              </a:ext>
            </a:extLst>
          </p:cNvPr>
          <p:cNvSpPr txBox="1"/>
          <p:nvPr/>
        </p:nvSpPr>
        <p:spPr>
          <a:xfrm>
            <a:off x="443061" y="791852"/>
            <a:ext cx="11151908" cy="5786199"/>
          </a:xfrm>
          <a:prstGeom prst="rect">
            <a:avLst/>
          </a:prstGeom>
          <a:noFill/>
        </p:spPr>
        <p:txBody>
          <a:bodyPr wrap="square">
            <a:spAutoFit/>
          </a:bodyPr>
          <a:lstStyle/>
          <a:p>
            <a:r>
              <a:rPr lang="da-DK" sz="3200" dirty="0">
                <a:solidFill>
                  <a:srgbClr val="FF0000"/>
                </a:solidFill>
              </a:rPr>
              <a:t>Hvad laver Idrætsrådet egentlig ? </a:t>
            </a:r>
          </a:p>
          <a:p>
            <a:endParaRPr lang="da-DK" dirty="0"/>
          </a:p>
          <a:p>
            <a:r>
              <a:rPr lang="da-DK" sz="2000" dirty="0">
                <a:solidFill>
                  <a:srgbClr val="FF0000"/>
                </a:solidFill>
              </a:rPr>
              <a:t>• RI formidler information modtaget fra vores samarbejdspartnere </a:t>
            </a:r>
          </a:p>
          <a:p>
            <a:r>
              <a:rPr lang="da-DK" sz="2000" dirty="0">
                <a:solidFill>
                  <a:srgbClr val="FF0000"/>
                </a:solidFill>
              </a:rPr>
              <a:t>   og medlemsforeninger. </a:t>
            </a:r>
          </a:p>
          <a:p>
            <a:r>
              <a:rPr lang="da-DK" sz="2000" dirty="0">
                <a:solidFill>
                  <a:srgbClr val="FF0000"/>
                </a:solidFill>
              </a:rPr>
              <a:t>• RI deltager i nationale og regionale konferencer der omhandler </a:t>
            </a:r>
          </a:p>
          <a:p>
            <a:r>
              <a:rPr lang="da-DK" sz="2000" dirty="0">
                <a:solidFill>
                  <a:srgbClr val="FF0000"/>
                </a:solidFill>
              </a:rPr>
              <a:t>    idræt eller emner relateret til idræt. </a:t>
            </a:r>
          </a:p>
          <a:p>
            <a:endParaRPr lang="da-DK" sz="2000" dirty="0">
              <a:solidFill>
                <a:srgbClr val="FF0000"/>
              </a:solidFill>
            </a:endParaRPr>
          </a:p>
          <a:p>
            <a:endParaRPr lang="da-DK" sz="2000" dirty="0">
              <a:solidFill>
                <a:srgbClr val="FF0000"/>
              </a:solidFill>
            </a:endParaRPr>
          </a:p>
          <a:p>
            <a:endParaRPr lang="da-DK" sz="2000" dirty="0">
              <a:solidFill>
                <a:srgbClr val="FF0000"/>
              </a:solidFill>
            </a:endParaRPr>
          </a:p>
          <a:p>
            <a:endParaRPr lang="da-DK" sz="2000" dirty="0">
              <a:solidFill>
                <a:srgbClr val="FF0000"/>
              </a:solidFill>
            </a:endParaRPr>
          </a:p>
          <a:p>
            <a:endParaRPr lang="da-DK" sz="2000" dirty="0">
              <a:solidFill>
                <a:srgbClr val="FF0000"/>
              </a:solidFill>
            </a:endParaRPr>
          </a:p>
          <a:p>
            <a:endParaRPr lang="da-DK" sz="2000" dirty="0">
              <a:solidFill>
                <a:srgbClr val="FF0000"/>
              </a:solidFill>
            </a:endParaRPr>
          </a:p>
          <a:p>
            <a:endParaRPr lang="da-DK" sz="2000" dirty="0">
              <a:solidFill>
                <a:srgbClr val="FF0000"/>
              </a:solidFill>
            </a:endParaRPr>
          </a:p>
          <a:p>
            <a:endParaRPr lang="da-DK" sz="2000" dirty="0">
              <a:solidFill>
                <a:srgbClr val="FF0000"/>
              </a:solidFill>
            </a:endParaRPr>
          </a:p>
          <a:p>
            <a:r>
              <a:rPr lang="da-DK" sz="2000" dirty="0">
                <a:solidFill>
                  <a:srgbClr val="FF0000"/>
                </a:solidFill>
              </a:rPr>
              <a:t>• RI deltager i årlige møder med KULTUR og politikere i Rudersdal </a:t>
            </a:r>
          </a:p>
          <a:p>
            <a:r>
              <a:rPr lang="da-DK" sz="2000" dirty="0">
                <a:solidFill>
                  <a:srgbClr val="FF0000"/>
                </a:solidFill>
              </a:rPr>
              <a:t>   Kommune. </a:t>
            </a:r>
          </a:p>
          <a:p>
            <a:r>
              <a:rPr lang="da-DK" sz="2000" dirty="0">
                <a:solidFill>
                  <a:srgbClr val="FF0000"/>
                </a:solidFill>
              </a:rPr>
              <a:t>• RI deltager ganske ofte i arbejdsgrupper omhandlende konkrete </a:t>
            </a:r>
          </a:p>
          <a:p>
            <a:r>
              <a:rPr lang="da-DK" sz="2000" dirty="0">
                <a:solidFill>
                  <a:srgbClr val="FF0000"/>
                </a:solidFill>
              </a:rPr>
              <a:t>    idrætsprojekter. </a:t>
            </a:r>
          </a:p>
        </p:txBody>
      </p:sp>
      <p:pic>
        <p:nvPicPr>
          <p:cNvPr id="7" name="Billede 6" descr="Et billede, der indeholder tøj, menneske, person, tekst&#10;&#10;Automatisk genereret beskrivelse">
            <a:extLst>
              <a:ext uri="{FF2B5EF4-FFF2-40B4-BE49-F238E27FC236}">
                <a16:creationId xmlns:a16="http://schemas.microsoft.com/office/drawing/2014/main" id="{254E263E-1C5B-C26F-69AB-0C6CFE8591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07334" y="1147713"/>
            <a:ext cx="3093366" cy="2281287"/>
          </a:xfrm>
          <a:prstGeom prst="rect">
            <a:avLst/>
          </a:prstGeom>
        </p:spPr>
      </p:pic>
      <p:pic>
        <p:nvPicPr>
          <p:cNvPr id="9" name="Billede 8" descr="Et billede, der indeholder tekst, Rektangel, skilt/tegn, Font/skrifttype&#10;&#10;Automatisk genereret beskrivelse">
            <a:extLst>
              <a:ext uri="{FF2B5EF4-FFF2-40B4-BE49-F238E27FC236}">
                <a16:creationId xmlns:a16="http://schemas.microsoft.com/office/drawing/2014/main" id="{B4F48A6F-91B8-AB29-B313-7136B7C5CF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01603" y="3784861"/>
            <a:ext cx="3093366" cy="2455683"/>
          </a:xfrm>
          <a:prstGeom prst="rect">
            <a:avLst/>
          </a:prstGeom>
        </p:spPr>
      </p:pic>
    </p:spTree>
    <p:extLst>
      <p:ext uri="{BB962C8B-B14F-4D97-AF65-F5344CB8AC3E}">
        <p14:creationId xmlns:p14="http://schemas.microsoft.com/office/powerpoint/2010/main" val="33729017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felt 2">
            <a:extLst>
              <a:ext uri="{FF2B5EF4-FFF2-40B4-BE49-F238E27FC236}">
                <a16:creationId xmlns:a16="http://schemas.microsoft.com/office/drawing/2014/main" id="{BBD71D06-ECA9-4D58-37E3-789DC77A9E65}"/>
              </a:ext>
            </a:extLst>
          </p:cNvPr>
          <p:cNvSpPr txBox="1"/>
          <p:nvPr/>
        </p:nvSpPr>
        <p:spPr>
          <a:xfrm>
            <a:off x="131975" y="1078346"/>
            <a:ext cx="11510127" cy="7017306"/>
          </a:xfrm>
          <a:prstGeom prst="rect">
            <a:avLst/>
          </a:prstGeom>
          <a:noFill/>
        </p:spPr>
        <p:txBody>
          <a:bodyPr wrap="square">
            <a:spAutoFit/>
          </a:bodyPr>
          <a:lstStyle/>
          <a:p>
            <a:r>
              <a:rPr lang="da-DK" sz="1800" dirty="0">
                <a:solidFill>
                  <a:srgbClr val="FF0000"/>
                </a:solidFill>
              </a:rPr>
              <a:t>• RI bidrager med viden til lokalpolitiske idrætsinitiativer. </a:t>
            </a:r>
          </a:p>
          <a:p>
            <a:r>
              <a:rPr lang="da-DK" sz="1800" dirty="0">
                <a:solidFill>
                  <a:srgbClr val="FF0000"/>
                </a:solidFill>
              </a:rPr>
              <a:t>• RI deltager lokalt i netværksaktiviteter. </a:t>
            </a:r>
          </a:p>
          <a:p>
            <a:endParaRPr lang="da-DK" dirty="0">
              <a:solidFill>
                <a:srgbClr val="FF0000"/>
              </a:solidFill>
            </a:endParaRPr>
          </a:p>
          <a:p>
            <a:endParaRPr lang="da-DK" sz="1800" dirty="0">
              <a:solidFill>
                <a:srgbClr val="FF0000"/>
              </a:solidFill>
            </a:endParaRPr>
          </a:p>
          <a:p>
            <a:endParaRPr lang="da-DK" sz="1800" dirty="0">
              <a:solidFill>
                <a:srgbClr val="FF0000"/>
              </a:solidFill>
            </a:endParaRPr>
          </a:p>
          <a:p>
            <a:endParaRPr lang="da-DK" dirty="0">
              <a:solidFill>
                <a:srgbClr val="FF0000"/>
              </a:solidFill>
            </a:endParaRPr>
          </a:p>
          <a:p>
            <a:endParaRPr lang="da-DK" dirty="0">
              <a:solidFill>
                <a:srgbClr val="FF0000"/>
              </a:solidFill>
            </a:endParaRPr>
          </a:p>
          <a:p>
            <a:endParaRPr lang="da-DK" sz="1800" dirty="0">
              <a:solidFill>
                <a:srgbClr val="FF0000"/>
              </a:solidFill>
            </a:endParaRPr>
          </a:p>
          <a:p>
            <a:endParaRPr lang="da-DK" dirty="0">
              <a:solidFill>
                <a:srgbClr val="FF0000"/>
              </a:solidFill>
            </a:endParaRPr>
          </a:p>
          <a:p>
            <a:endParaRPr lang="da-DK" sz="1800" dirty="0">
              <a:solidFill>
                <a:srgbClr val="FF0000"/>
              </a:solidFill>
            </a:endParaRPr>
          </a:p>
          <a:p>
            <a:endParaRPr lang="da-DK" dirty="0">
              <a:solidFill>
                <a:srgbClr val="FF0000"/>
              </a:solidFill>
            </a:endParaRPr>
          </a:p>
          <a:p>
            <a:endParaRPr lang="da-DK" sz="1800" dirty="0">
              <a:solidFill>
                <a:srgbClr val="FF0000"/>
              </a:solidFill>
            </a:endParaRPr>
          </a:p>
          <a:p>
            <a:endParaRPr lang="da-DK" dirty="0">
              <a:solidFill>
                <a:srgbClr val="FF0000"/>
              </a:solidFill>
            </a:endParaRPr>
          </a:p>
          <a:p>
            <a:endParaRPr lang="da-DK" sz="1800" dirty="0">
              <a:solidFill>
                <a:srgbClr val="FF0000"/>
              </a:solidFill>
            </a:endParaRPr>
          </a:p>
          <a:p>
            <a:r>
              <a:rPr lang="da-DK" sz="1800" dirty="0">
                <a:solidFill>
                  <a:srgbClr val="FF0000"/>
                </a:solidFill>
              </a:rPr>
              <a:t>• RI arbejder på at sætte dagsordner omkring idrætspolitik i </a:t>
            </a:r>
          </a:p>
          <a:p>
            <a:r>
              <a:rPr lang="da-DK" sz="1800" dirty="0">
                <a:solidFill>
                  <a:srgbClr val="FF0000"/>
                </a:solidFill>
              </a:rPr>
              <a:t>   kommunen. </a:t>
            </a:r>
          </a:p>
          <a:p>
            <a:r>
              <a:rPr lang="da-DK" sz="1800" dirty="0">
                <a:solidFill>
                  <a:srgbClr val="FF0000"/>
                </a:solidFill>
              </a:rPr>
              <a:t>• RI står til rådighed for medlemsforeningerne, i forhold til at finde </a:t>
            </a:r>
          </a:p>
          <a:p>
            <a:r>
              <a:rPr lang="da-DK" sz="1800" dirty="0">
                <a:solidFill>
                  <a:srgbClr val="FF0000"/>
                </a:solidFill>
              </a:rPr>
              <a:t>   løsninger og samarbejdspartnere på konkrete problemer. </a:t>
            </a:r>
          </a:p>
          <a:p>
            <a:endParaRPr lang="da-DK" dirty="0">
              <a:solidFill>
                <a:srgbClr val="FF0000"/>
              </a:solidFill>
            </a:endParaRPr>
          </a:p>
          <a:p>
            <a:endParaRPr lang="da-DK" sz="1800" dirty="0">
              <a:solidFill>
                <a:srgbClr val="FF0000"/>
              </a:solidFill>
            </a:endParaRPr>
          </a:p>
          <a:p>
            <a:endParaRPr lang="da-DK" dirty="0">
              <a:solidFill>
                <a:srgbClr val="FF0000"/>
              </a:solidFill>
            </a:endParaRPr>
          </a:p>
          <a:p>
            <a:endParaRPr lang="da-DK" dirty="0">
              <a:solidFill>
                <a:srgbClr val="FF0000"/>
              </a:solidFill>
            </a:endParaRPr>
          </a:p>
          <a:p>
            <a:endParaRPr lang="da-DK" dirty="0">
              <a:solidFill>
                <a:srgbClr val="FF0000"/>
              </a:solidFill>
            </a:endParaRPr>
          </a:p>
          <a:p>
            <a:endParaRPr lang="da-DK" sz="1800" dirty="0">
              <a:solidFill>
                <a:srgbClr val="FF0000"/>
              </a:solidFill>
            </a:endParaRPr>
          </a:p>
          <a:p>
            <a:endParaRPr lang="da-DK" sz="1800" dirty="0">
              <a:solidFill>
                <a:srgbClr val="FF0000"/>
              </a:solidFill>
            </a:endParaRPr>
          </a:p>
        </p:txBody>
      </p:sp>
      <p:pic>
        <p:nvPicPr>
          <p:cNvPr id="5" name="Billede 4">
            <a:extLst>
              <a:ext uri="{FF2B5EF4-FFF2-40B4-BE49-F238E27FC236}">
                <a16:creationId xmlns:a16="http://schemas.microsoft.com/office/drawing/2014/main" id="{E166CEC7-1E40-E305-1820-A9679C45B7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81931" y="362729"/>
            <a:ext cx="2247572" cy="352888"/>
          </a:xfrm>
          <a:prstGeom prst="rect">
            <a:avLst/>
          </a:prstGeom>
        </p:spPr>
      </p:pic>
      <p:pic>
        <p:nvPicPr>
          <p:cNvPr id="13" name="Billede 12" descr="Et billede, der indeholder indendørs, stol, loft, mur&#10;&#10;Automatisk genereret beskrivelse">
            <a:extLst>
              <a:ext uri="{FF2B5EF4-FFF2-40B4-BE49-F238E27FC236}">
                <a16:creationId xmlns:a16="http://schemas.microsoft.com/office/drawing/2014/main" id="{39835EFE-8549-9282-6141-665D662757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6224" y="1781666"/>
            <a:ext cx="5942029" cy="3054285"/>
          </a:xfrm>
          <a:prstGeom prst="rect">
            <a:avLst/>
          </a:prstGeom>
        </p:spPr>
      </p:pic>
      <p:pic>
        <p:nvPicPr>
          <p:cNvPr id="15" name="Billede 14" descr="Et billede, der indeholder tekst, tegneserie, Udlæsningsenhed, Reklamering">
            <a:extLst>
              <a:ext uri="{FF2B5EF4-FFF2-40B4-BE49-F238E27FC236}">
                <a16:creationId xmlns:a16="http://schemas.microsoft.com/office/drawing/2014/main" id="{CFC5B977-F969-B02A-EF94-4FFFB2F405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91372" y="1781666"/>
            <a:ext cx="5338131" cy="3054285"/>
          </a:xfrm>
          <a:prstGeom prst="rect">
            <a:avLst/>
          </a:prstGeom>
        </p:spPr>
      </p:pic>
    </p:spTree>
    <p:extLst>
      <p:ext uri="{BB962C8B-B14F-4D97-AF65-F5344CB8AC3E}">
        <p14:creationId xmlns:p14="http://schemas.microsoft.com/office/powerpoint/2010/main" val="32506905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felt 2">
            <a:extLst>
              <a:ext uri="{FF2B5EF4-FFF2-40B4-BE49-F238E27FC236}">
                <a16:creationId xmlns:a16="http://schemas.microsoft.com/office/drawing/2014/main" id="{2DA44456-AF60-ECD1-84F5-89C6B7352A58}"/>
              </a:ext>
            </a:extLst>
          </p:cNvPr>
          <p:cNvSpPr txBox="1"/>
          <p:nvPr/>
        </p:nvSpPr>
        <p:spPr>
          <a:xfrm>
            <a:off x="301658" y="1150070"/>
            <a:ext cx="8839985" cy="3139321"/>
          </a:xfrm>
          <a:prstGeom prst="rect">
            <a:avLst/>
          </a:prstGeom>
          <a:noFill/>
        </p:spPr>
        <p:txBody>
          <a:bodyPr wrap="square">
            <a:spAutoFit/>
          </a:bodyPr>
          <a:lstStyle/>
          <a:p>
            <a:r>
              <a:rPr lang="da-DK" sz="1800" dirty="0">
                <a:solidFill>
                  <a:srgbClr val="FF0000"/>
                </a:solidFill>
              </a:rPr>
              <a:t>• RI uddeler Årets Idrætsleder pris og Idrætsinitiativpris. </a:t>
            </a:r>
          </a:p>
          <a:p>
            <a:endParaRPr lang="da-DK" dirty="0">
              <a:solidFill>
                <a:srgbClr val="FF0000"/>
              </a:solidFill>
            </a:endParaRPr>
          </a:p>
          <a:p>
            <a:endParaRPr lang="da-DK" sz="1800" dirty="0">
              <a:solidFill>
                <a:srgbClr val="FF0000"/>
              </a:solidFill>
            </a:endParaRPr>
          </a:p>
          <a:p>
            <a:endParaRPr lang="da-DK" dirty="0">
              <a:solidFill>
                <a:srgbClr val="FF0000"/>
              </a:solidFill>
            </a:endParaRPr>
          </a:p>
          <a:p>
            <a:endParaRPr lang="da-DK" sz="1800" dirty="0">
              <a:solidFill>
                <a:srgbClr val="FF0000"/>
              </a:solidFill>
            </a:endParaRPr>
          </a:p>
          <a:p>
            <a:endParaRPr lang="da-DK" dirty="0">
              <a:solidFill>
                <a:srgbClr val="FF0000"/>
              </a:solidFill>
            </a:endParaRPr>
          </a:p>
          <a:p>
            <a:endParaRPr lang="da-DK" sz="1800" dirty="0">
              <a:solidFill>
                <a:srgbClr val="FF0000"/>
              </a:solidFill>
            </a:endParaRPr>
          </a:p>
          <a:p>
            <a:endParaRPr lang="da-DK" dirty="0">
              <a:solidFill>
                <a:srgbClr val="FF0000"/>
              </a:solidFill>
            </a:endParaRPr>
          </a:p>
          <a:p>
            <a:endParaRPr lang="da-DK" sz="1800" dirty="0">
              <a:solidFill>
                <a:srgbClr val="FF0000"/>
              </a:solidFill>
            </a:endParaRPr>
          </a:p>
          <a:p>
            <a:endParaRPr lang="da-DK" sz="1800" dirty="0">
              <a:solidFill>
                <a:srgbClr val="FF0000"/>
              </a:solidFill>
            </a:endParaRPr>
          </a:p>
          <a:p>
            <a:r>
              <a:rPr lang="da-DK" sz="1800" dirty="0">
                <a:solidFill>
                  <a:srgbClr val="FF0000"/>
                </a:solidFill>
              </a:rPr>
              <a:t>• RI deltager i fejringen af mestre for ungdom og senior i Rudersdal</a:t>
            </a:r>
          </a:p>
        </p:txBody>
      </p:sp>
      <p:pic>
        <p:nvPicPr>
          <p:cNvPr id="5" name="Billede 4">
            <a:extLst>
              <a:ext uri="{FF2B5EF4-FFF2-40B4-BE49-F238E27FC236}">
                <a16:creationId xmlns:a16="http://schemas.microsoft.com/office/drawing/2014/main" id="{5EC0D444-50AB-6A86-24A1-FDF7EF2BB0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42175" y="273277"/>
            <a:ext cx="2435186" cy="452280"/>
          </a:xfrm>
          <a:prstGeom prst="rect">
            <a:avLst/>
          </a:prstGeom>
        </p:spPr>
      </p:pic>
      <p:pic>
        <p:nvPicPr>
          <p:cNvPr id="7" name="Billede 6" descr="Et billede, der indeholder tekst, trapper, tæppe, sky">
            <a:extLst>
              <a:ext uri="{FF2B5EF4-FFF2-40B4-BE49-F238E27FC236}">
                <a16:creationId xmlns:a16="http://schemas.microsoft.com/office/drawing/2014/main" id="{83F3B23D-CC50-B978-D9D6-0C8EE543E3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9620" y="4430597"/>
            <a:ext cx="3913354" cy="1821115"/>
          </a:xfrm>
          <a:prstGeom prst="rect">
            <a:avLst/>
          </a:prstGeom>
        </p:spPr>
      </p:pic>
      <p:pic>
        <p:nvPicPr>
          <p:cNvPr id="6" name="Billede 5" descr="Et billede, der indeholder ballon, indendørs, gulv, luftfartøj">
            <a:extLst>
              <a:ext uri="{FF2B5EF4-FFF2-40B4-BE49-F238E27FC236}">
                <a16:creationId xmlns:a16="http://schemas.microsoft.com/office/drawing/2014/main" id="{E25F508D-4503-B390-49CA-BBFAF5AEFB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38382" y="4430597"/>
            <a:ext cx="3581279" cy="1821115"/>
          </a:xfrm>
          <a:prstGeom prst="rect">
            <a:avLst/>
          </a:prstGeom>
        </p:spPr>
      </p:pic>
      <p:pic>
        <p:nvPicPr>
          <p:cNvPr id="8" name="Billede 7" descr="Et billede, der indeholder tøj, menneske, stol, person&#10;&#10;Automatisk genereret beskrivelse">
            <a:extLst>
              <a:ext uri="{FF2B5EF4-FFF2-40B4-BE49-F238E27FC236}">
                <a16:creationId xmlns:a16="http://schemas.microsoft.com/office/drawing/2014/main" id="{368974EF-4728-DC7A-3B65-2F6B842E87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20727" y="4430597"/>
            <a:ext cx="3556634" cy="1821115"/>
          </a:xfrm>
          <a:prstGeom prst="rect">
            <a:avLst/>
          </a:prstGeom>
        </p:spPr>
      </p:pic>
      <p:pic>
        <p:nvPicPr>
          <p:cNvPr id="10" name="Billede 9" descr="Et billede, der indeholder tøj, person, fodtøj, smil&#10;&#10;Automatisk genereret beskrivelse">
            <a:extLst>
              <a:ext uri="{FF2B5EF4-FFF2-40B4-BE49-F238E27FC236}">
                <a16:creationId xmlns:a16="http://schemas.microsoft.com/office/drawing/2014/main" id="{E552E448-D0D5-3207-0808-587724B4214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9620" y="1527143"/>
            <a:ext cx="3555280" cy="2205872"/>
          </a:xfrm>
          <a:prstGeom prst="rect">
            <a:avLst/>
          </a:prstGeom>
        </p:spPr>
      </p:pic>
      <p:pic>
        <p:nvPicPr>
          <p:cNvPr id="12" name="Billede 11" descr="Et billede, der indeholder tøj, person, menneske, fodtøj&#10;&#10;Automatisk genereret beskrivelse">
            <a:extLst>
              <a:ext uri="{FF2B5EF4-FFF2-40B4-BE49-F238E27FC236}">
                <a16:creationId xmlns:a16="http://schemas.microsoft.com/office/drawing/2014/main" id="{D52FC126-83F7-3BC6-0FCA-48B6A680ED8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52862" y="1527142"/>
            <a:ext cx="4067865" cy="2205871"/>
          </a:xfrm>
          <a:prstGeom prst="rect">
            <a:avLst/>
          </a:prstGeom>
        </p:spPr>
      </p:pic>
      <p:pic>
        <p:nvPicPr>
          <p:cNvPr id="14" name="Billede 13" descr="Et billede, der indeholder tøj, person, mur, indendørs&#10;&#10;Automatisk genereret beskrivelse">
            <a:extLst>
              <a:ext uri="{FF2B5EF4-FFF2-40B4-BE49-F238E27FC236}">
                <a16:creationId xmlns:a16="http://schemas.microsoft.com/office/drawing/2014/main" id="{20BA68C1-7587-4C53-39A8-EB981D9FF68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518689" y="1564946"/>
            <a:ext cx="3358671" cy="2168067"/>
          </a:xfrm>
          <a:prstGeom prst="rect">
            <a:avLst/>
          </a:prstGeom>
        </p:spPr>
      </p:pic>
    </p:spTree>
    <p:extLst>
      <p:ext uri="{BB962C8B-B14F-4D97-AF65-F5344CB8AC3E}">
        <p14:creationId xmlns:p14="http://schemas.microsoft.com/office/powerpoint/2010/main" val="38439729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felt 2">
            <a:extLst>
              <a:ext uri="{FF2B5EF4-FFF2-40B4-BE49-F238E27FC236}">
                <a16:creationId xmlns:a16="http://schemas.microsoft.com/office/drawing/2014/main" id="{9DBCCE7D-91B6-7087-A1B8-AAE1D9FCBF0B}"/>
              </a:ext>
            </a:extLst>
          </p:cNvPr>
          <p:cNvSpPr txBox="1"/>
          <p:nvPr/>
        </p:nvSpPr>
        <p:spPr>
          <a:xfrm>
            <a:off x="197962" y="791852"/>
            <a:ext cx="11576115" cy="6001643"/>
          </a:xfrm>
          <a:prstGeom prst="rect">
            <a:avLst/>
          </a:prstGeom>
          <a:noFill/>
        </p:spPr>
        <p:txBody>
          <a:bodyPr wrap="square">
            <a:spAutoFit/>
          </a:bodyPr>
          <a:lstStyle/>
          <a:p>
            <a:r>
              <a:rPr lang="da-DK" sz="2400" dirty="0">
                <a:solidFill>
                  <a:srgbClr val="FF0000"/>
                </a:solidFill>
              </a:rPr>
              <a:t>Det sagde vi var i Pipeline - 2023 </a:t>
            </a:r>
          </a:p>
          <a:p>
            <a:endParaRPr lang="da-DK" sz="2400" dirty="0">
              <a:solidFill>
                <a:srgbClr val="FF0000"/>
              </a:solidFill>
            </a:endParaRPr>
          </a:p>
          <a:p>
            <a:r>
              <a:rPr lang="da-DK" sz="2400" dirty="0">
                <a:solidFill>
                  <a:srgbClr val="FF0000"/>
                </a:solidFill>
              </a:rPr>
              <a:t>• Opfølgning på KV2021 – halvårsstatus omkring </a:t>
            </a:r>
          </a:p>
          <a:p>
            <a:r>
              <a:rPr lang="da-DK" sz="2400" dirty="0">
                <a:solidFill>
                  <a:srgbClr val="FF0000"/>
                </a:solidFill>
              </a:rPr>
              <a:t>    idrætsområdet med kommunalbestyrelsen. </a:t>
            </a:r>
          </a:p>
          <a:p>
            <a:endParaRPr lang="da-DK" sz="2400" dirty="0">
              <a:solidFill>
                <a:srgbClr val="FF0000"/>
              </a:solidFill>
            </a:endParaRPr>
          </a:p>
          <a:p>
            <a:r>
              <a:rPr lang="da-DK" sz="2400" dirty="0">
                <a:solidFill>
                  <a:srgbClr val="FF0000"/>
                </a:solidFill>
              </a:rPr>
              <a:t>• Deltagelse i udarbejdelsen af en ny idrætspolitik for</a:t>
            </a:r>
          </a:p>
          <a:p>
            <a:r>
              <a:rPr lang="da-DK" sz="2400" dirty="0">
                <a:solidFill>
                  <a:srgbClr val="FF0000"/>
                </a:solidFill>
              </a:rPr>
              <a:t>   Rudersdal kommune – den nuværende er fra 2012.</a:t>
            </a:r>
            <a:endParaRPr lang="da-DK" sz="1400" dirty="0">
              <a:solidFill>
                <a:srgbClr val="FF0000"/>
              </a:solidFill>
            </a:endParaRPr>
          </a:p>
          <a:p>
            <a:r>
              <a:rPr lang="da-DK" sz="2400" dirty="0">
                <a:solidFill>
                  <a:srgbClr val="FF0000"/>
                </a:solidFill>
              </a:rPr>
              <a:t>   </a:t>
            </a:r>
            <a:r>
              <a:rPr lang="da-DK" sz="1400" dirty="0"/>
              <a:t>Vi mangler oplæg fra kommunen – vi anerkender at KULTUR har meget at se til.</a:t>
            </a:r>
          </a:p>
          <a:p>
            <a:r>
              <a:rPr lang="da-DK" sz="2400" dirty="0">
                <a:solidFill>
                  <a:srgbClr val="FF0000"/>
                </a:solidFill>
              </a:rPr>
              <a:t>• Projekt ”Klubhuset” hvor vi besøger foreningerne i </a:t>
            </a:r>
          </a:p>
          <a:p>
            <a:r>
              <a:rPr lang="da-DK" sz="2400" dirty="0">
                <a:solidFill>
                  <a:srgbClr val="FF0000"/>
                </a:solidFill>
              </a:rPr>
              <a:t>   deres miljø og bliver klogere på foreningen og idrætten. </a:t>
            </a:r>
          </a:p>
          <a:p>
            <a:endParaRPr lang="da-DK" sz="2400" dirty="0">
              <a:solidFill>
                <a:srgbClr val="FF0000"/>
              </a:solidFill>
            </a:endParaRPr>
          </a:p>
          <a:p>
            <a:r>
              <a:rPr lang="da-DK" sz="2400" dirty="0">
                <a:solidFill>
                  <a:srgbClr val="FF0000"/>
                </a:solidFill>
              </a:rPr>
              <a:t>• Afklaring af lejligheder på Skovlyporten</a:t>
            </a:r>
          </a:p>
          <a:p>
            <a:r>
              <a:rPr lang="da-DK" sz="2400" dirty="0">
                <a:solidFill>
                  <a:srgbClr val="FF0000"/>
                </a:solidFill>
              </a:rPr>
              <a:t>   </a:t>
            </a:r>
            <a:r>
              <a:rPr lang="da-DK" sz="1200" dirty="0"/>
              <a:t>Endnu ikke afklaret – vi har nu kun 1 lejlighed på Trørødvej og endnu ingen aftale om nye på Skovlyporten</a:t>
            </a:r>
          </a:p>
          <a:p>
            <a:endParaRPr lang="da-DK" sz="2400" dirty="0">
              <a:solidFill>
                <a:srgbClr val="FF0000"/>
              </a:solidFill>
            </a:endParaRPr>
          </a:p>
          <a:p>
            <a:r>
              <a:rPr lang="da-DK" sz="2400" dirty="0">
                <a:solidFill>
                  <a:srgbClr val="FF0000"/>
                </a:solidFill>
              </a:rPr>
              <a:t>• Udvikling af skole/idrætsforenings samarbejdet.</a:t>
            </a:r>
          </a:p>
          <a:p>
            <a:r>
              <a:rPr lang="da-DK" sz="2400" dirty="0">
                <a:solidFill>
                  <a:srgbClr val="FF0000"/>
                </a:solidFill>
              </a:rPr>
              <a:t>    </a:t>
            </a:r>
            <a:r>
              <a:rPr lang="da-DK" sz="1200" dirty="0"/>
              <a:t>Vil vi meget gerne have op og stå – det har stort set ikke fungeret i Rudersdal. Bolden hos KULTUR/FOU</a:t>
            </a:r>
            <a:endParaRPr lang="da-DK" sz="2400" dirty="0"/>
          </a:p>
        </p:txBody>
      </p:sp>
      <p:pic>
        <p:nvPicPr>
          <p:cNvPr id="5" name="Billede 4" descr="Et billede, der indeholder grøn, hvid, Grafik, symbol&#10;&#10;Automatisk genereret beskrivelse">
            <a:extLst>
              <a:ext uri="{FF2B5EF4-FFF2-40B4-BE49-F238E27FC236}">
                <a16:creationId xmlns:a16="http://schemas.microsoft.com/office/drawing/2014/main" id="{60E0CEBE-BEDE-5B47-FDDE-7EF2D62408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03730" y="1545117"/>
            <a:ext cx="619211" cy="619211"/>
          </a:xfrm>
          <a:prstGeom prst="rect">
            <a:avLst/>
          </a:prstGeom>
        </p:spPr>
      </p:pic>
      <p:pic>
        <p:nvPicPr>
          <p:cNvPr id="6" name="Billede 5" descr="Et billede, der indeholder grøn, hvid, Grafik, symbol&#10;&#10;Automatisk genereret beskrivelse">
            <a:extLst>
              <a:ext uri="{FF2B5EF4-FFF2-40B4-BE49-F238E27FC236}">
                <a16:creationId xmlns:a16="http://schemas.microsoft.com/office/drawing/2014/main" id="{E9ADF249-AB11-C230-387F-82143A0C5C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03729" y="3790267"/>
            <a:ext cx="619211" cy="619211"/>
          </a:xfrm>
          <a:prstGeom prst="rect">
            <a:avLst/>
          </a:prstGeom>
        </p:spPr>
      </p:pic>
      <p:pic>
        <p:nvPicPr>
          <p:cNvPr id="8" name="Billede 7" descr="Et billede, der indeholder tøj, Ansigt, person, tekst&#10;&#10;Automatisk genereret beskrivelse">
            <a:extLst>
              <a:ext uri="{FF2B5EF4-FFF2-40B4-BE49-F238E27FC236}">
                <a16:creationId xmlns:a16="http://schemas.microsoft.com/office/drawing/2014/main" id="{404D410C-4FC6-ED35-ACDE-CCF42D0C0E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23878" y="1545117"/>
            <a:ext cx="2652237" cy="3782403"/>
          </a:xfrm>
          <a:prstGeom prst="rect">
            <a:avLst/>
          </a:prstGeom>
        </p:spPr>
      </p:pic>
      <p:pic>
        <p:nvPicPr>
          <p:cNvPr id="10" name="Billede 9">
            <a:extLst>
              <a:ext uri="{FF2B5EF4-FFF2-40B4-BE49-F238E27FC236}">
                <a16:creationId xmlns:a16="http://schemas.microsoft.com/office/drawing/2014/main" id="{60A95D28-CA0F-0494-6E9B-5CD3516C85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84702" y="2639113"/>
            <a:ext cx="457264" cy="676369"/>
          </a:xfrm>
          <a:prstGeom prst="rect">
            <a:avLst/>
          </a:prstGeom>
        </p:spPr>
      </p:pic>
      <p:pic>
        <p:nvPicPr>
          <p:cNvPr id="11" name="Billede 10">
            <a:extLst>
              <a:ext uri="{FF2B5EF4-FFF2-40B4-BE49-F238E27FC236}">
                <a16:creationId xmlns:a16="http://schemas.microsoft.com/office/drawing/2014/main" id="{500341F3-EF77-A0CD-4FB9-73230C7720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26201" y="4824558"/>
            <a:ext cx="457264" cy="676369"/>
          </a:xfrm>
          <a:prstGeom prst="rect">
            <a:avLst/>
          </a:prstGeom>
        </p:spPr>
      </p:pic>
      <p:pic>
        <p:nvPicPr>
          <p:cNvPr id="12" name="Billede 11">
            <a:extLst>
              <a:ext uri="{FF2B5EF4-FFF2-40B4-BE49-F238E27FC236}">
                <a16:creationId xmlns:a16="http://schemas.microsoft.com/office/drawing/2014/main" id="{DD83505E-6DFB-F112-02E8-F4CCD860BF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03729" y="5773424"/>
            <a:ext cx="457264" cy="676369"/>
          </a:xfrm>
          <a:prstGeom prst="rect">
            <a:avLst/>
          </a:prstGeom>
        </p:spPr>
      </p:pic>
      <p:pic>
        <p:nvPicPr>
          <p:cNvPr id="14" name="Billede 13">
            <a:extLst>
              <a:ext uri="{FF2B5EF4-FFF2-40B4-BE49-F238E27FC236}">
                <a16:creationId xmlns:a16="http://schemas.microsoft.com/office/drawing/2014/main" id="{311A3C27-207E-610A-BED9-7EBD8AC9699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23110" y="489073"/>
            <a:ext cx="2253006" cy="387620"/>
          </a:xfrm>
          <a:prstGeom prst="rect">
            <a:avLst/>
          </a:prstGeom>
        </p:spPr>
      </p:pic>
    </p:spTree>
    <p:extLst>
      <p:ext uri="{BB962C8B-B14F-4D97-AF65-F5344CB8AC3E}">
        <p14:creationId xmlns:p14="http://schemas.microsoft.com/office/powerpoint/2010/main" val="49050573"/>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297</TotalTime>
  <Words>1516</Words>
  <Application>Microsoft Office PowerPoint</Application>
  <PresentationFormat>Widescreen</PresentationFormat>
  <Paragraphs>201</Paragraphs>
  <Slides>16</Slides>
  <Notes>0</Notes>
  <HiddenSlides>0</HiddenSlides>
  <MMClips>0</MMClips>
  <ScaleCrop>false</ScaleCrop>
  <HeadingPairs>
    <vt:vector size="6" baseType="variant">
      <vt:variant>
        <vt:lpstr>Benyttede skrifttyper</vt:lpstr>
      </vt:variant>
      <vt:variant>
        <vt:i4>4</vt:i4>
      </vt:variant>
      <vt:variant>
        <vt:lpstr>Tema</vt:lpstr>
      </vt:variant>
      <vt:variant>
        <vt:i4>1</vt:i4>
      </vt:variant>
      <vt:variant>
        <vt:lpstr>Slidetitler</vt:lpstr>
      </vt:variant>
      <vt:variant>
        <vt:i4>16</vt:i4>
      </vt:variant>
    </vt:vector>
  </HeadingPairs>
  <TitlesOfParts>
    <vt:vector size="21" baseType="lpstr">
      <vt:lpstr>Aptos</vt:lpstr>
      <vt:lpstr>Aptos Display</vt:lpstr>
      <vt:lpstr>Arial</vt:lpstr>
      <vt:lpstr>Calibri</vt:lpstr>
      <vt:lpstr>Office-tema</vt:lpstr>
      <vt:lpstr>Repræsentantskabsmøde tirsdag den 19. marts 2024 kl. 19:00</vt:lpstr>
      <vt:lpstr>Indkaldelse til Repræsentantskabsmøde  Udsendt pr. mail 18. februar 2024   Rudersdal Idrætsråd  Tirsdag den 19. marts 2024 kl. 19:00  Glassalen i Birkerød Idrætscenter, Bistrupvej   Dagsorden:   1. Valg af dirigent og referent. - bestyrelsen indstiller Niels Møller Hansen – Birkerød Håndbold Klub  2. Bestyrelsens beretning inkl. handlingsplan for det kommende år.  3. Godkendelse af årsregnskab.  4. Indkomne forslag.  5. Forslag til budget og fastsættelse af kontingent.  6. Valg af bestyrelse. Formand og tre bestyrelsesmedlemmer i lige år og tre bestyrelsesmedlemmer i ulige år På valg i år er: Irene Schwarz – Vedbæk              Sejlklub, Casper Reinhardt – Søllerød Gold Diggers – Erik Olsen – SNIK Gymnastik. Irene og Casper ønsker ikke genvalg – Erik er villig til genvalg.  7. Valg af to bestyrelsessuppleanter.  8. Valg af revisor og to revisorsuppleanter.  9. Overrækkelse af årets Idrætsinitiativpris 2022 – Årets Idrætslederpris 2022       Søndervangshallens Fond - uddeling af donationer  10 Eventuelt.   Forslag, der ønskes behandlet på repræsentantskabsmødet, fremsendes så de er bestyrelsen i hænde senest 3 uger forud for repræsentantskabsmødet på formandri@gmail.com. Indkomne forslag udsendes til medlemsforeningerne senest otte dage før repræsentantskabsmødet.   </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ØKONOMI - ØKONOMI</vt:lpstr>
      <vt:lpstr>Men husk nu denne her………</vt:lpstr>
      <vt:lpstr>HOLTE LOPPEMARKED</vt:lpstr>
      <vt:lpstr>PowerPoint-præsentation</vt:lpstr>
      <vt:lpstr>Fremtidens Idræt for Børn og Unge - FIBU</vt:lpstr>
      <vt:lpstr>Det kan vi ikke lide…..</vt:lpstr>
      <vt:lpstr>Tak er ikke kun et fattigt ord…..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Repræsentantskabsmøde tirsdag den 19. marts 2024 kl. 19:00</dc:title>
  <dc:creator>Lars Engelberth</dc:creator>
  <cp:lastModifiedBy>Lars Engelberth</cp:lastModifiedBy>
  <cp:revision>1</cp:revision>
  <dcterms:created xsi:type="dcterms:W3CDTF">2024-03-18T20:35:44Z</dcterms:created>
  <dcterms:modified xsi:type="dcterms:W3CDTF">2024-03-19T12:06:41Z</dcterms:modified>
</cp:coreProperties>
</file>